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 id="2147483690" r:id="rId6"/>
    <p:sldMasterId id="2147483716" r:id="rId7"/>
    <p:sldMasterId id="2147483742" r:id="rId8"/>
    <p:sldMasterId id="2147483797" r:id="rId9"/>
    <p:sldMasterId id="2147483814" r:id="rId10"/>
  </p:sldMasterIdLst>
  <p:notesMasterIdLst>
    <p:notesMasterId r:id="rId23"/>
  </p:notesMasterIdLst>
  <p:sldIdLst>
    <p:sldId id="756" r:id="rId11"/>
    <p:sldId id="757" r:id="rId12"/>
    <p:sldId id="763" r:id="rId13"/>
    <p:sldId id="764" r:id="rId14"/>
    <p:sldId id="765" r:id="rId15"/>
    <p:sldId id="766" r:id="rId16"/>
    <p:sldId id="776" r:id="rId17"/>
    <p:sldId id="768" r:id="rId18"/>
    <p:sldId id="775" r:id="rId19"/>
    <p:sldId id="770" r:id="rId20"/>
    <p:sldId id="771" r:id="rId21"/>
    <p:sldId id="7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982" userDrawn="1">
          <p15:clr>
            <a:srgbClr val="A4A3A4"/>
          </p15:clr>
        </p15:guide>
        <p15:guide id="3" userDrawn="1">
          <p15:clr>
            <a:srgbClr val="A4A3A4"/>
          </p15:clr>
        </p15:guide>
        <p15:guide id="4" pos="4384" userDrawn="1">
          <p15:clr>
            <a:srgbClr val="A4A3A4"/>
          </p15:clr>
        </p15:guide>
        <p15:guide id="5" orient="horz" pos="19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olly, Robin" initials="RD" lastIdx="11" clrIdx="0">
    <p:extLst>
      <p:ext uri="{19B8F6BF-5375-455C-9EA6-DF929625EA0E}">
        <p15:presenceInfo xmlns:p15="http://schemas.microsoft.com/office/powerpoint/2012/main" userId="Donnolly, Rob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3261"/>
    <a:srgbClr val="114D97"/>
    <a:srgbClr val="EF7622"/>
    <a:srgbClr val="84235E"/>
    <a:srgbClr val="B8B8B8"/>
    <a:srgbClr val="39B1EA"/>
    <a:srgbClr val="254061"/>
    <a:srgbClr val="C0504D"/>
    <a:srgbClr val="E13352"/>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p:restoredTop sz="94619"/>
  </p:normalViewPr>
  <p:slideViewPr>
    <p:cSldViewPr snapToGrid="0" snapToObjects="1">
      <p:cViewPr varScale="1">
        <p:scale>
          <a:sx n="110" d="100"/>
          <a:sy n="110" d="100"/>
        </p:scale>
        <p:origin x="870" y="126"/>
      </p:cViewPr>
      <p:guideLst>
        <p:guide orient="horz" pos="391"/>
        <p:guide pos="982"/>
        <p:guide/>
        <p:guide pos="4384"/>
        <p:guide orient="horz" pos="1979"/>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6947D-F5EB-4B47-B2AA-25E1C59E3D14}" type="datetimeFigureOut">
              <a:rPr lang="en-US" smtClean="0"/>
              <a:t>10/6/2019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65B02-5AC7-6A43-9D90-2690BB052F0D}" type="slidenum">
              <a:rPr lang="en-US" smtClean="0"/>
              <a:t>‹#›</a:t>
            </a:fld>
            <a:endParaRPr lang="en-US"/>
          </a:p>
        </p:txBody>
      </p:sp>
    </p:spTree>
    <p:extLst>
      <p:ext uri="{BB962C8B-B14F-4D97-AF65-F5344CB8AC3E}">
        <p14:creationId xmlns:p14="http://schemas.microsoft.com/office/powerpoint/2010/main" val="2895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Leverage this title slide when presentation is going to be shown on-screen.</a:t>
            </a:r>
            <a:r>
              <a:rPr lang="en-US" sz="800" baseline="0" dirty="0">
                <a:solidFill>
                  <a:schemeClr val="tx1"/>
                </a:solidFill>
              </a:rPr>
              <a:t> </a:t>
            </a:r>
            <a:r>
              <a:rPr lang="en-US" sz="800" dirty="0">
                <a:solidFill>
                  <a:schemeClr val="tx1"/>
                </a:solidFill>
              </a:rPr>
              <a:t>Insert</a:t>
            </a:r>
            <a:r>
              <a:rPr lang="en-US" sz="800" baseline="0" dirty="0">
                <a:solidFill>
                  <a:schemeClr val="tx1"/>
                </a:solidFill>
              </a:rPr>
              <a:t> your image into the IMAGE PLACEHOLDER area to customize this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aseline="0" dirty="0">
              <a:solidFill>
                <a:schemeClr val="tx1"/>
              </a:solidFill>
            </a:endParaRPr>
          </a:p>
        </p:txBody>
      </p:sp>
      <p:sp>
        <p:nvSpPr>
          <p:cNvPr id="4" name="Slide Number Placeholder 3"/>
          <p:cNvSpPr>
            <a:spLocks noGrp="1"/>
          </p:cNvSpPr>
          <p:nvPr>
            <p:ph type="sldNum" sz="quarter" idx="10"/>
          </p:nvPr>
        </p:nvSpPr>
        <p:spPr/>
        <p:txBody>
          <a:bodyPr/>
          <a:lstStyle/>
          <a:p>
            <a:fld id="{040776BA-A587-A645-B93C-2E1F70AADCF5}" type="slidenum">
              <a:rPr lang="en-US" smtClean="0"/>
              <a:t>1</a:t>
            </a:fld>
            <a:endParaRPr lang="en-US"/>
          </a:p>
        </p:txBody>
      </p:sp>
    </p:spTree>
    <p:extLst>
      <p:ext uri="{BB962C8B-B14F-4D97-AF65-F5344CB8AC3E}">
        <p14:creationId xmlns:p14="http://schemas.microsoft.com/office/powerpoint/2010/main" val="346510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t>11</a:t>
            </a:fld>
            <a:endParaRPr lang="en-US"/>
          </a:p>
        </p:txBody>
      </p:sp>
    </p:spTree>
    <p:extLst>
      <p:ext uri="{BB962C8B-B14F-4D97-AF65-F5344CB8AC3E}">
        <p14:creationId xmlns:p14="http://schemas.microsoft.com/office/powerpoint/2010/main" val="354993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Section dividers are used to split up presentations into more digestible pieces. Leverage this title slide when presentation is going to be shown on-screen.</a:t>
            </a:r>
            <a:r>
              <a:rPr lang="en-US" sz="800" baseline="0" dirty="0">
                <a:solidFill>
                  <a:schemeClr val="tx1"/>
                </a:solidFill>
              </a:rPr>
              <a:t> </a:t>
            </a:r>
            <a:r>
              <a:rPr lang="en-US" sz="800" dirty="0">
                <a:solidFill>
                  <a:schemeClr val="tx1"/>
                </a:solidFill>
              </a:rPr>
              <a:t>Insert</a:t>
            </a:r>
            <a:r>
              <a:rPr lang="en-US" sz="800" baseline="0" dirty="0">
                <a:solidFill>
                  <a:schemeClr val="tx1"/>
                </a:solidFill>
              </a:rPr>
              <a:t> your image into the IMAGE PLACEHOLDER area to customize this slide.</a:t>
            </a:r>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t>2</a:t>
            </a:fld>
            <a:endParaRPr lang="en-US"/>
          </a:p>
        </p:txBody>
      </p:sp>
    </p:spTree>
    <p:extLst>
      <p:ext uri="{BB962C8B-B14F-4D97-AF65-F5344CB8AC3E}">
        <p14:creationId xmlns:p14="http://schemas.microsoft.com/office/powerpoint/2010/main" val="165821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spcAft>
                <a:spcPts val="3300"/>
              </a:spcAft>
              <a:buNone/>
            </a:pPr>
            <a:r>
              <a:rPr lang="en-US" sz="800" dirty="0" smtClean="0">
                <a:solidFill>
                  <a:schemeClr val="bg1"/>
                </a:solidFill>
              </a:rPr>
              <a:t>As of June 30, 2019, Hilton's development pipeline totaled nearly </a:t>
            </a:r>
            <a:r>
              <a:rPr lang="en-US" sz="800" kern="1200" dirty="0" smtClean="0">
                <a:solidFill>
                  <a:schemeClr val="bg1"/>
                </a:solidFill>
                <a:latin typeface="+mn-lt"/>
                <a:ea typeface="+mn-ea"/>
                <a:cs typeface="+mn-cs"/>
              </a:rPr>
              <a:t>2,490 hotels </a:t>
            </a:r>
            <a:r>
              <a:rPr lang="en-US" sz="800" dirty="0" smtClean="0">
                <a:solidFill>
                  <a:schemeClr val="bg1"/>
                </a:solidFill>
              </a:rPr>
              <a:t>consisting of approximately </a:t>
            </a:r>
            <a:r>
              <a:rPr lang="en-US" sz="800" kern="1200" dirty="0" smtClean="0">
                <a:solidFill>
                  <a:schemeClr val="bg1"/>
                </a:solidFill>
                <a:latin typeface="+mn-lt"/>
                <a:ea typeface="+mn-ea"/>
                <a:cs typeface="+mn-cs"/>
              </a:rPr>
              <a:t>373,000 rooms </a:t>
            </a:r>
            <a:r>
              <a:rPr lang="en-US" sz="800" dirty="0" smtClean="0">
                <a:solidFill>
                  <a:schemeClr val="bg1"/>
                </a:solidFill>
              </a:rPr>
              <a:t>throughout </a:t>
            </a:r>
            <a:r>
              <a:rPr lang="en-US" sz="800" kern="1200" dirty="0" smtClean="0">
                <a:solidFill>
                  <a:schemeClr val="bg1"/>
                </a:solidFill>
                <a:latin typeface="+mn-lt"/>
                <a:ea typeface="+mn-ea"/>
                <a:cs typeface="+mn-cs"/>
              </a:rPr>
              <a:t>109 countries and territories</a:t>
            </a:r>
            <a:r>
              <a:rPr lang="en-US" sz="800" dirty="0" smtClean="0">
                <a:solidFill>
                  <a:schemeClr val="bg1"/>
                </a:solidFill>
              </a:rPr>
              <a:t>, including </a:t>
            </a:r>
            <a:r>
              <a:rPr lang="en-US" sz="800" kern="1200" dirty="0" smtClean="0">
                <a:solidFill>
                  <a:schemeClr val="bg1"/>
                </a:solidFill>
                <a:latin typeface="+mn-lt"/>
                <a:ea typeface="+mn-ea"/>
                <a:cs typeface="+mn-cs"/>
              </a:rPr>
              <a:t>37 countries and territories </a:t>
            </a:r>
            <a:r>
              <a:rPr lang="en-US" sz="800" dirty="0" smtClean="0">
                <a:solidFill>
                  <a:schemeClr val="bg1"/>
                </a:solidFill>
              </a:rPr>
              <a:t>where Hilton does not currently have any open hotels</a:t>
            </a:r>
          </a:p>
          <a:p>
            <a:pPr marL="0" indent="0">
              <a:spcAft>
                <a:spcPts val="3300"/>
              </a:spcAft>
              <a:buNone/>
            </a:pPr>
            <a:r>
              <a:rPr lang="de-DE" sz="800" dirty="0" smtClean="0">
                <a:solidFill>
                  <a:schemeClr val="bg1"/>
                </a:solidFill>
              </a:rPr>
              <a:t>100 </a:t>
            </a:r>
            <a:r>
              <a:rPr lang="de-DE" sz="800" dirty="0" err="1" smtClean="0">
                <a:solidFill>
                  <a:schemeClr val="bg1"/>
                </a:solidFill>
              </a:rPr>
              <a:t>years</a:t>
            </a:r>
            <a:r>
              <a:rPr lang="de-DE" sz="800" dirty="0" smtClean="0">
                <a:solidFill>
                  <a:schemeClr val="bg1"/>
                </a:solidFill>
              </a:rPr>
              <a:t> </a:t>
            </a:r>
            <a:r>
              <a:rPr lang="de-DE" sz="800" dirty="0" err="1" smtClean="0">
                <a:solidFill>
                  <a:schemeClr val="bg1"/>
                </a:solidFill>
              </a:rPr>
              <a:t>history</a:t>
            </a:r>
            <a:r>
              <a:rPr lang="de-DE" sz="800" dirty="0" smtClean="0">
                <a:solidFill>
                  <a:schemeClr val="bg1"/>
                </a:solidFill>
              </a:rPr>
              <a:t> –</a:t>
            </a:r>
            <a:r>
              <a:rPr lang="de-DE" sz="800" baseline="0" dirty="0" smtClean="0">
                <a:solidFill>
                  <a:schemeClr val="bg1"/>
                </a:solidFill>
              </a:rPr>
              <a:t> </a:t>
            </a:r>
            <a:r>
              <a:rPr lang="de-DE" sz="800" baseline="0" dirty="0" err="1" smtClean="0">
                <a:solidFill>
                  <a:schemeClr val="bg1"/>
                </a:solidFill>
              </a:rPr>
              <a:t>tradition</a:t>
            </a:r>
            <a:r>
              <a:rPr lang="de-DE" sz="800" baseline="0" dirty="0" smtClean="0">
                <a:solidFill>
                  <a:schemeClr val="bg1"/>
                </a:solidFill>
              </a:rPr>
              <a:t> </a:t>
            </a:r>
            <a:r>
              <a:rPr lang="de-DE" sz="800" baseline="0" dirty="0" err="1" smtClean="0">
                <a:solidFill>
                  <a:schemeClr val="bg1"/>
                </a:solidFill>
              </a:rPr>
              <a:t>combined</a:t>
            </a:r>
            <a:r>
              <a:rPr lang="de-DE" sz="800" baseline="0" dirty="0" smtClean="0">
                <a:solidFill>
                  <a:schemeClr val="bg1"/>
                </a:solidFill>
              </a:rPr>
              <a:t> with </a:t>
            </a:r>
            <a:r>
              <a:rPr lang="de-DE" sz="800" baseline="0" dirty="0" err="1" smtClean="0">
                <a:solidFill>
                  <a:schemeClr val="bg1"/>
                </a:solidFill>
              </a:rPr>
              <a:t>innovation</a:t>
            </a:r>
            <a:r>
              <a:rPr lang="de-DE" sz="800" baseline="0" dirty="0" smtClean="0">
                <a:solidFill>
                  <a:schemeClr val="bg1"/>
                </a:solidFill>
              </a:rPr>
              <a:t> / </a:t>
            </a:r>
            <a:r>
              <a:rPr lang="de-DE" sz="800" baseline="0" dirty="0" err="1" smtClean="0">
                <a:solidFill>
                  <a:schemeClr val="bg1"/>
                </a:solidFill>
              </a:rPr>
              <a:t>huge</a:t>
            </a:r>
            <a:r>
              <a:rPr lang="de-DE" sz="800" baseline="0" dirty="0" smtClean="0">
                <a:solidFill>
                  <a:schemeClr val="bg1"/>
                </a:solidFill>
              </a:rPr>
              <a:t> </a:t>
            </a:r>
            <a:r>
              <a:rPr lang="de-DE" sz="800" baseline="0" dirty="0" err="1" smtClean="0">
                <a:solidFill>
                  <a:schemeClr val="bg1"/>
                </a:solidFill>
              </a:rPr>
              <a:t>legacy</a:t>
            </a:r>
            <a:r>
              <a:rPr lang="de-DE" sz="800" baseline="0" dirty="0" smtClean="0">
                <a:solidFill>
                  <a:schemeClr val="bg1"/>
                </a:solidFill>
              </a:rPr>
              <a:t> </a:t>
            </a:r>
            <a:r>
              <a:rPr lang="de-DE" sz="800" baseline="0" dirty="0" err="1" smtClean="0">
                <a:solidFill>
                  <a:schemeClr val="bg1"/>
                </a:solidFill>
              </a:rPr>
              <a:t>to</a:t>
            </a:r>
            <a:r>
              <a:rPr lang="de-DE" sz="800" baseline="0" dirty="0" smtClean="0">
                <a:solidFill>
                  <a:schemeClr val="bg1"/>
                </a:solidFill>
              </a:rPr>
              <a:t> live up </a:t>
            </a:r>
            <a:r>
              <a:rPr lang="de-DE" sz="800" baseline="0" dirty="0" err="1" smtClean="0">
                <a:solidFill>
                  <a:schemeClr val="bg1"/>
                </a:solidFill>
              </a:rPr>
              <a:t>to</a:t>
            </a:r>
            <a:r>
              <a:rPr lang="de-DE" sz="800" baseline="0" dirty="0" smtClean="0">
                <a:solidFill>
                  <a:schemeClr val="bg1"/>
                </a:solidFill>
              </a:rPr>
              <a:t>, </a:t>
            </a:r>
            <a:r>
              <a:rPr lang="de-DE" sz="800" baseline="0" dirty="0" err="1" smtClean="0">
                <a:solidFill>
                  <a:schemeClr val="bg1"/>
                </a:solidFill>
              </a:rPr>
              <a:t>which</a:t>
            </a:r>
            <a:r>
              <a:rPr lang="de-DE" sz="800" baseline="0" dirty="0" smtClean="0">
                <a:solidFill>
                  <a:schemeClr val="bg1"/>
                </a:solidFill>
              </a:rPr>
              <a:t> </a:t>
            </a:r>
            <a:r>
              <a:rPr lang="de-DE" sz="800" baseline="0" dirty="0" err="1" smtClean="0">
                <a:solidFill>
                  <a:schemeClr val="bg1"/>
                </a:solidFill>
              </a:rPr>
              <a:t>is</a:t>
            </a:r>
            <a:r>
              <a:rPr lang="de-DE" sz="800" baseline="0" dirty="0" smtClean="0">
                <a:solidFill>
                  <a:schemeClr val="bg1"/>
                </a:solidFill>
              </a:rPr>
              <a:t> </a:t>
            </a:r>
            <a:r>
              <a:rPr lang="de-DE" sz="800" baseline="0" dirty="0" err="1" smtClean="0">
                <a:solidFill>
                  <a:schemeClr val="bg1"/>
                </a:solidFill>
              </a:rPr>
              <a:t>why</a:t>
            </a:r>
            <a:r>
              <a:rPr lang="de-DE" sz="800" baseline="0" dirty="0" smtClean="0">
                <a:solidFill>
                  <a:schemeClr val="bg1"/>
                </a:solidFill>
              </a:rPr>
              <a:t> </a:t>
            </a:r>
            <a:r>
              <a:rPr lang="de-DE" sz="800" baseline="0" dirty="0" err="1" smtClean="0">
                <a:solidFill>
                  <a:schemeClr val="bg1"/>
                </a:solidFill>
              </a:rPr>
              <a:t>we</a:t>
            </a:r>
            <a:r>
              <a:rPr lang="de-DE" sz="800" baseline="0" dirty="0" smtClean="0">
                <a:solidFill>
                  <a:schemeClr val="bg1"/>
                </a:solidFill>
              </a:rPr>
              <a:t> </a:t>
            </a:r>
            <a:r>
              <a:rPr lang="de-DE" sz="800" baseline="0" dirty="0" err="1" smtClean="0">
                <a:solidFill>
                  <a:schemeClr val="bg1"/>
                </a:solidFill>
              </a:rPr>
              <a:t>see</a:t>
            </a:r>
            <a:r>
              <a:rPr lang="de-DE" sz="800" baseline="0" dirty="0" smtClean="0">
                <a:solidFill>
                  <a:schemeClr val="bg1"/>
                </a:solidFill>
              </a:rPr>
              <a:t> </a:t>
            </a:r>
            <a:r>
              <a:rPr lang="de-DE" sz="800" baseline="0" dirty="0" err="1" smtClean="0">
                <a:solidFill>
                  <a:schemeClr val="bg1"/>
                </a:solidFill>
              </a:rPr>
              <a:t>ourselves</a:t>
            </a:r>
            <a:r>
              <a:rPr lang="de-DE" sz="800" baseline="0" dirty="0" smtClean="0">
                <a:solidFill>
                  <a:schemeClr val="bg1"/>
                </a:solidFill>
              </a:rPr>
              <a:t> </a:t>
            </a:r>
            <a:r>
              <a:rPr lang="de-DE" sz="800" baseline="0" dirty="0" err="1" smtClean="0">
                <a:solidFill>
                  <a:schemeClr val="bg1"/>
                </a:solidFill>
              </a:rPr>
              <a:t>as</a:t>
            </a:r>
            <a:r>
              <a:rPr lang="de-DE" sz="800" baseline="0" dirty="0" smtClean="0">
                <a:solidFill>
                  <a:schemeClr val="bg1"/>
                </a:solidFill>
              </a:rPr>
              <a:t> </a:t>
            </a:r>
            <a:r>
              <a:rPr lang="de-DE" sz="800" baseline="0" dirty="0" err="1" smtClean="0">
                <a:solidFill>
                  <a:schemeClr val="bg1"/>
                </a:solidFill>
              </a:rPr>
              <a:t>industry</a:t>
            </a:r>
            <a:r>
              <a:rPr lang="de-DE" sz="800" baseline="0" dirty="0" smtClean="0">
                <a:solidFill>
                  <a:schemeClr val="bg1"/>
                </a:solidFill>
              </a:rPr>
              <a:t> </a:t>
            </a:r>
            <a:r>
              <a:rPr lang="de-DE" sz="800" baseline="0" dirty="0" err="1" smtClean="0">
                <a:solidFill>
                  <a:schemeClr val="bg1"/>
                </a:solidFill>
              </a:rPr>
              <a:t>leaders</a:t>
            </a:r>
            <a:r>
              <a:rPr lang="de-DE" sz="800" baseline="0" dirty="0" smtClean="0">
                <a:solidFill>
                  <a:schemeClr val="bg1"/>
                </a:solidFill>
              </a:rPr>
              <a:t> </a:t>
            </a:r>
          </a:p>
          <a:p>
            <a:pPr marL="0" indent="0">
              <a:spcAft>
                <a:spcPts val="3300"/>
              </a:spcAft>
              <a:buNone/>
            </a:pPr>
            <a:endParaRPr lang="en-US" sz="800" dirty="0">
              <a:solidFill>
                <a:schemeClr val="bg1"/>
              </a:solidFill>
            </a:endParaRPr>
          </a:p>
        </p:txBody>
      </p:sp>
      <p:sp>
        <p:nvSpPr>
          <p:cNvPr id="4" name="Slide Number Placeholder 3"/>
          <p:cNvSpPr>
            <a:spLocks noGrp="1"/>
          </p:cNvSpPr>
          <p:nvPr>
            <p:ph type="sldNum" sz="quarter" idx="10"/>
          </p:nvPr>
        </p:nvSpPr>
        <p:spPr/>
        <p:txBody>
          <a:bodyPr/>
          <a:lstStyle/>
          <a:p>
            <a:fld id="{040776BA-A587-A645-B93C-2E1F70AADCF5}" type="slidenum">
              <a:rPr lang="en-US" smtClean="0"/>
              <a:t>3</a:t>
            </a:fld>
            <a:endParaRPr lang="en-US"/>
          </a:p>
        </p:txBody>
      </p:sp>
    </p:spTree>
    <p:extLst>
      <p:ext uri="{BB962C8B-B14F-4D97-AF65-F5344CB8AC3E}">
        <p14:creationId xmlns:p14="http://schemas.microsoft.com/office/powerpoint/2010/main" val="117388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t>5</a:t>
            </a:fld>
            <a:endParaRPr lang="en-US" dirty="0"/>
          </a:p>
        </p:txBody>
      </p:sp>
    </p:spTree>
    <p:extLst>
      <p:ext uri="{BB962C8B-B14F-4D97-AF65-F5344CB8AC3E}">
        <p14:creationId xmlns:p14="http://schemas.microsoft.com/office/powerpoint/2010/main" val="250239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t>6</a:t>
            </a:fld>
            <a:endParaRPr lang="en-US"/>
          </a:p>
        </p:txBody>
      </p:sp>
    </p:spTree>
    <p:extLst>
      <p:ext uri="{BB962C8B-B14F-4D97-AF65-F5344CB8AC3E}">
        <p14:creationId xmlns:p14="http://schemas.microsoft.com/office/powerpoint/2010/main" val="95848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863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t>8</a:t>
            </a:fld>
            <a:endParaRPr lang="en-US"/>
          </a:p>
        </p:txBody>
      </p:sp>
    </p:spTree>
    <p:extLst>
      <p:ext uri="{BB962C8B-B14F-4D97-AF65-F5344CB8AC3E}">
        <p14:creationId xmlns:p14="http://schemas.microsoft.com/office/powerpoint/2010/main" val="326099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6210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0776BA-A587-A645-B93C-2E1F70AADCF5}" type="slidenum">
              <a:rPr lang="en-US" smtClean="0"/>
              <a:t>10</a:t>
            </a:fld>
            <a:endParaRPr lang="en-US"/>
          </a:p>
        </p:txBody>
      </p:sp>
    </p:spTree>
    <p:extLst>
      <p:ext uri="{BB962C8B-B14F-4D97-AF65-F5344CB8AC3E}">
        <p14:creationId xmlns:p14="http://schemas.microsoft.com/office/powerpoint/2010/main" val="250796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5.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6.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7.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8.pn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0.pn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1.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2.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3.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6.xml"/><Relationship Id="rId4" Type="http://schemas.openxmlformats.org/officeDocument/2006/relationships/image" Target="../media/image8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Master" Target="../slideMasters/slideMaster7.xml"/><Relationship Id="rId4" Type="http://schemas.openxmlformats.org/officeDocument/2006/relationships/image" Target="../media/image87.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5.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8.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5.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8.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1.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3.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4.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4.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46A37F-0F65-6D48-8BDC-E5E1EC379890}"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19350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6A37F-0F65-6D48-8BDC-E5E1EC379890}"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17079898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Health Check Sidebar left">
    <p:bg bwMode="auto">
      <p:bgPr>
        <a:blipFill dpi="0" rotWithShape="1">
          <a:blip r:embed="rId2" cstate="screen">
            <a:lum/>
            <a:extLst>
              <a:ext uri="{28A0092B-C50C-407E-A947-70E740481C1C}">
                <a14:useLocalDpi xmlns:a14="http://schemas.microsoft.com/office/drawing/2010/main"/>
              </a:ext>
            </a:extLst>
          </a:blip>
          <a:srcRect/>
          <a:stretch>
            <a:fillRect r="5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chemeClr val="accent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4"/>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4"/>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37424712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Health Check landsc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4">
                  <a:alpha val="80000"/>
                </a:scheme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Health Check</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the learning Health Check</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4"/>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6285489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_Health Check full imag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420947156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idebar left Research report">
    <p:bg bwMode="auto">
      <p:bgPr>
        <a:blipFill dpi="0" rotWithShape="1">
          <a:blip r:embed="rId2" cstate="screen">
            <a:lum/>
            <a:extLst>
              <a:ext uri="{28A0092B-C50C-407E-A947-70E740481C1C}">
                <a14:useLocalDpi xmlns:a14="http://schemas.microsoft.com/office/drawing/2010/main"/>
              </a:ext>
            </a:extLst>
          </a:blip>
          <a:srcRect/>
          <a:stretch>
            <a:fillRect l="-18000" t="-17000" r="13000" b="-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46B3B8"/>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5">
                    <a:lumMod val="75000"/>
                  </a:schemeClr>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5">
                    <a:lumMod val="75000"/>
                  </a:schemeClr>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75918355"/>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Research report landscape">
    <p:bg>
      <p:bgPr>
        <a:blipFill dpi="0" rotWithShape="1">
          <a:blip r:embed="rId2" cstate="screen">
            <a:lum/>
            <a:extLst>
              <a:ext uri="{28A0092B-C50C-407E-A947-70E740481C1C}">
                <a14:useLocalDpi xmlns:a14="http://schemas.microsoft.com/office/drawing/2010/main"/>
              </a:ext>
            </a:extLst>
          </a:blip>
          <a:srcRect/>
          <a:stretch>
            <a:fillRect t="5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5">
                  <a:alpha val="80000"/>
                </a:schemeClr>
              </a:gs>
              <a:gs pos="100000">
                <a:srgbClr val="46B3B8">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Research report presentations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Towards Maturity’s research</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5">
                    <a:lumMod val="75000"/>
                  </a:schemeClr>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7" name="Picture 6">
            <a:extLst>
              <a:ext uri="{FF2B5EF4-FFF2-40B4-BE49-F238E27FC236}">
                <a16:creationId xmlns:a16="http://schemas.microsoft.com/office/drawing/2014/main" xmlns="" id="{42B546CC-027E-4979-AAB6-A26D8417E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4697854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Research report full image">
    <p:bg>
      <p:bgPr>
        <a:blipFill dpi="0" rotWithShape="1">
          <a:blip r:embed="rId2" cstate="screen">
            <a:alphaModFix amt="70000"/>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9A0399-5289-4961-94E8-95F78B4BA24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72464" y="6165304"/>
            <a:ext cx="1595103" cy="401966"/>
          </a:xfrm>
          <a:prstGeom prst="rect">
            <a:avLst/>
          </a:prstGeom>
        </p:spPr>
      </p:pic>
    </p:spTree>
    <p:extLst>
      <p:ext uri="{BB962C8B-B14F-4D97-AF65-F5344CB8AC3E}">
        <p14:creationId xmlns:p14="http://schemas.microsoft.com/office/powerpoint/2010/main" val="3858631603"/>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idebar left Bespoke">
    <p:bg bwMode="auto">
      <p:bgPr>
        <a:blipFill dpi="0" rotWithShape="1">
          <a:blip r:embed="rId2" cstate="screen">
            <a:lum/>
            <a:extLst>
              <a:ext uri="{28A0092B-C50C-407E-A947-70E740481C1C}">
                <a14:useLocalDpi xmlns:a14="http://schemas.microsoft.com/office/drawing/2010/main"/>
              </a:ext>
            </a:extLst>
          </a:blip>
          <a:srcRect/>
          <a:stretch>
            <a:fillRect r="1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4189379325"/>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espoke landscape">
    <p:bg>
      <p:bgPr>
        <a:blipFill dpi="0" rotWithShape="1">
          <a:blip r:embed="rId2" cstate="screen">
            <a:lum/>
            <a:extLst>
              <a:ext uri="{28A0092B-C50C-407E-A947-70E740481C1C}">
                <a14:useLocalDpi xmlns:a14="http://schemas.microsoft.com/office/drawing/2010/main"/>
              </a:ext>
            </a:extLst>
          </a:blip>
          <a:srcRect/>
          <a:stretch>
            <a:fillRect t="25000" r="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7124" y="4506497"/>
            <a:ext cx="12192000" cy="2341599"/>
          </a:xfrm>
          <a:prstGeom prst="rect">
            <a:avLst/>
          </a:prstGeom>
          <a:gradFill flip="none" rotWithShape="1">
            <a:gsLst>
              <a:gs pos="0">
                <a:srgbClr val="002E7C">
                  <a:alpha val="80000"/>
                </a:srgbClr>
              </a:gs>
              <a:gs pos="100000">
                <a:srgbClr val="002E7C">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136733"/>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Bespoke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being incredibly purposeful</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9AE6D91C-1401-43DF-8A5D-41C4F57FC0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7031634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espoke full imag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10B431C-F76E-48E2-B642-3FC195DD12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5949280"/>
            <a:ext cx="1721900" cy="420629"/>
          </a:xfrm>
          <a:prstGeom prst="rect">
            <a:avLst/>
          </a:prstGeom>
        </p:spPr>
      </p:pic>
    </p:spTree>
    <p:extLst>
      <p:ext uri="{BB962C8B-B14F-4D97-AF65-F5344CB8AC3E}">
        <p14:creationId xmlns:p14="http://schemas.microsoft.com/office/powerpoint/2010/main" val="1596190843"/>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idebar left LIG">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70C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70C0"/>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70C0"/>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93468023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6A37F-0F65-6D48-8BDC-E5E1EC379890}"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7719196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 landscape">
    <p:bg>
      <p:bgPr>
        <a:blipFill dpi="0" rotWithShape="1">
          <a:blip r:embed="rId2" cstate="screen">
            <a:lum/>
            <a:extLst>
              <a:ext uri="{28A0092B-C50C-407E-A947-70E740481C1C}">
                <a14:useLocalDpi xmlns:a14="http://schemas.microsoft.com/office/drawing/2010/main"/>
              </a:ext>
            </a:extLst>
          </a:blip>
          <a:srcRect/>
          <a:stretch>
            <a:fillRect t="3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F7AC4">
                  <a:alpha val="80000"/>
                </a:srgbClr>
              </a:gs>
              <a:gs pos="100000">
                <a:srgbClr val="0F7AC4">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Learning Innovation Group</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LIG</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70C0"/>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A8AE8FEA-9B5C-4B54-9965-F5144E8EBEE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897175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LIG full imag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07C42B6-E90B-47D7-823D-7D93E029AE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56440" y="6093296"/>
            <a:ext cx="1595103" cy="401966"/>
          </a:xfrm>
          <a:prstGeom prst="rect">
            <a:avLst/>
          </a:prstGeom>
        </p:spPr>
      </p:pic>
    </p:spTree>
    <p:extLst>
      <p:ext uri="{BB962C8B-B14F-4D97-AF65-F5344CB8AC3E}">
        <p14:creationId xmlns:p14="http://schemas.microsoft.com/office/powerpoint/2010/main" val="4090631675"/>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464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endParaRPr lang="en-GB" sz="1800" dirty="0">
              <a:solidFill>
                <a:srgbClr val="FFFFFF"/>
              </a:solidFill>
            </a:endParaRPr>
          </a:p>
        </p:txBody>
      </p:sp>
      <p:sp>
        <p:nvSpPr>
          <p:cNvPr id="7" name="Picture Placeholder 6"/>
          <p:cNvSpPr>
            <a:spLocks noGrp="1"/>
          </p:cNvSpPr>
          <p:nvPr>
            <p:ph type="pic" sz="quarter" idx="11"/>
          </p:nvPr>
        </p:nvSpPr>
        <p:spPr>
          <a:xfrm>
            <a:off x="0" y="0"/>
            <a:ext cx="4978400" cy="46482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6197599" y="1193800"/>
            <a:ext cx="5537199" cy="668867"/>
          </a:xfrm>
        </p:spPr>
        <p:txBody>
          <a:bodyPr wrap="square" anchor="t">
            <a:noAutofit/>
          </a:bodyPr>
          <a:lstStyle>
            <a:lvl1pPr algn="l">
              <a:defRPr sz="48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pPr defTabSz="914377"/>
            <a:endParaRPr lang="en-US" sz="1600" dirty="0">
              <a:solidFill>
                <a:srgbClr val="FFFFFF"/>
              </a:solidFill>
            </a:endParaRP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601" y="3930810"/>
            <a:ext cx="1676399" cy="621981"/>
          </a:xfrm>
          <a:prstGeom prst="rect">
            <a:avLst/>
          </a:prstGeom>
        </p:spPr>
      </p:pic>
      <p:sp>
        <p:nvSpPr>
          <p:cNvPr id="9" name="Frame 8"/>
          <p:cNvSpPr/>
          <p:nvPr userDrawn="1"/>
        </p:nvSpPr>
        <p:spPr>
          <a:xfrm>
            <a:off x="5689600" y="539043"/>
            <a:ext cx="6983941" cy="32963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800" dirty="0">
              <a:solidFill>
                <a:srgbClr val="1E1E1E"/>
              </a:solidFill>
            </a:endParaRPr>
          </a:p>
        </p:txBody>
      </p:sp>
      <p:pic>
        <p:nvPicPr>
          <p:cNvPr id="5" name="Picture 4">
            <a:extLst>
              <a:ext uri="{FF2B5EF4-FFF2-40B4-BE49-F238E27FC236}">
                <a16:creationId xmlns:a16="http://schemas.microsoft.com/office/drawing/2014/main" xmlns="" id="{B5E6E054-19B7-B347-9D5F-496DE80BFD7E}"/>
              </a:ext>
            </a:extLst>
          </p:cNvPr>
          <p:cNvPicPr>
            <a:picLocks noChangeAspect="1"/>
          </p:cNvPicPr>
          <p:nvPr userDrawn="1"/>
        </p:nvPicPr>
        <p:blipFill>
          <a:blip r:embed="rId3"/>
          <a:stretch>
            <a:fillRect/>
          </a:stretch>
        </p:blipFill>
        <p:spPr>
          <a:xfrm>
            <a:off x="-203200" y="4953000"/>
            <a:ext cx="12598400" cy="2041408"/>
          </a:xfrm>
          <a:prstGeom prst="rect">
            <a:avLst/>
          </a:prstGeom>
        </p:spPr>
      </p:pic>
    </p:spTree>
    <p:extLst>
      <p:ext uri="{BB962C8B-B14F-4D97-AF65-F5344CB8AC3E}">
        <p14:creationId xmlns:p14="http://schemas.microsoft.com/office/powerpoint/2010/main" val="3193262704"/>
      </p:ext>
    </p:extLst>
  </p:cSld>
  <p:clrMapOvr>
    <a:masterClrMapping/>
  </p:clrMapOvr>
  <p:extLst mod="1">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515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endParaRPr lang="en-GB" sz="1800" dirty="0">
              <a:solidFill>
                <a:srgbClr val="FFFFFF"/>
              </a:solidFill>
            </a:endParaRPr>
          </a:p>
        </p:txBody>
      </p:sp>
      <p:sp>
        <p:nvSpPr>
          <p:cNvPr id="7" name="Picture Placeholder 6"/>
          <p:cNvSpPr>
            <a:spLocks noGrp="1"/>
          </p:cNvSpPr>
          <p:nvPr>
            <p:ph type="pic" sz="quarter" idx="11"/>
          </p:nvPr>
        </p:nvSpPr>
        <p:spPr>
          <a:xfrm>
            <a:off x="0" y="0"/>
            <a:ext cx="4978400" cy="51562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6197599" y="1193800"/>
            <a:ext cx="5537199" cy="668867"/>
          </a:xfrm>
        </p:spPr>
        <p:txBody>
          <a:bodyPr wrap="square" anchor="t">
            <a:noAutofit/>
          </a:bodyPr>
          <a:lstStyle>
            <a:lvl1pPr algn="l">
              <a:defRPr sz="48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3" name="Subtitle 2"/>
          <p:cNvSpPr>
            <a:spLocks noGrp="1"/>
          </p:cNvSpPr>
          <p:nvPr userDrawn="1">
            <p:ph type="subTitle" idx="1" hasCustomPrompt="1"/>
          </p:nvPr>
        </p:nvSpPr>
        <p:spPr>
          <a:xfrm>
            <a:off x="6197600" y="1958145"/>
            <a:ext cx="5539317" cy="386175"/>
          </a:xfrm>
        </p:spPr>
        <p:txBody>
          <a:bodyPr wrap="square">
            <a:noAutofit/>
          </a:bodyPr>
          <a:lstStyle>
            <a:lvl1pPr marL="0" indent="0" algn="l">
              <a:buNone/>
              <a:defRPr sz="1867" b="0">
                <a:solidFill>
                  <a:schemeClr val="bg1"/>
                </a:solidFill>
                <a:latin typeface="+mj-lt"/>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pPr defTabSz="914377"/>
            <a:endParaRPr lang="en-US" sz="1600" dirty="0">
              <a:solidFill>
                <a:srgbClr val="FFFFFF"/>
              </a:solidFill>
            </a:endParaRPr>
          </a:p>
        </p:txBody>
      </p:sp>
      <p:sp>
        <p:nvSpPr>
          <p:cNvPr id="15" name="Text Placeholder 14"/>
          <p:cNvSpPr>
            <a:spLocks noGrp="1"/>
          </p:cNvSpPr>
          <p:nvPr>
            <p:ph type="body" sz="quarter" idx="10" hasCustomPrompt="1"/>
          </p:nvPr>
        </p:nvSpPr>
        <p:spPr>
          <a:xfrm>
            <a:off x="7416801" y="2451101"/>
            <a:ext cx="4320116" cy="368300"/>
          </a:xfrm>
        </p:spPr>
        <p:txBody>
          <a:bodyPr wrap="square" anchor="ctr">
            <a:noAutofit/>
          </a:bodyPr>
          <a:lstStyle>
            <a:lvl1pPr marL="0" indent="0">
              <a:buNone/>
              <a:defRPr sz="1600" baseline="0">
                <a:solidFill>
                  <a:schemeClr val="bg1"/>
                </a:solidFill>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Presenter Name</a:t>
            </a: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4229419"/>
            <a:ext cx="1676399" cy="621981"/>
          </a:xfrm>
          <a:prstGeom prst="rect">
            <a:avLst/>
          </a:prstGeom>
        </p:spPr>
      </p:pic>
      <p:sp>
        <p:nvSpPr>
          <p:cNvPr id="16" name="Date Placeholder 3"/>
          <p:cNvSpPr>
            <a:spLocks noGrp="1"/>
          </p:cNvSpPr>
          <p:nvPr>
            <p:ph type="dt" sz="half" idx="2"/>
          </p:nvPr>
        </p:nvSpPr>
        <p:spPr>
          <a:xfrm>
            <a:off x="6210588" y="2451101"/>
            <a:ext cx="1206213" cy="366183"/>
          </a:xfrm>
          <a:prstGeom prst="rect">
            <a:avLst/>
          </a:prstGeom>
        </p:spPr>
        <p:txBody>
          <a:bodyPr vert="horz" wrap="square" lIns="0" tIns="0" rIns="0" bIns="0" rtlCol="0" anchor="ctr">
            <a:noAutofit/>
          </a:bodyPr>
          <a:lstStyle>
            <a:lvl1pPr algn="l">
              <a:defRPr sz="1600">
                <a:solidFill>
                  <a:schemeClr val="bg1"/>
                </a:solidFill>
              </a:defRPr>
            </a:lvl1pPr>
          </a:lstStyle>
          <a:p>
            <a:fld id="{828413FB-D9C9-C847-98EB-C86C8EE9D5A6}" type="datetime1">
              <a:rPr lang="en-GB" smtClean="0">
                <a:solidFill>
                  <a:srgbClr val="FFFFFF"/>
                </a:solidFill>
              </a:rPr>
              <a:pPr/>
              <a:t>06/10/2019</a:t>
            </a:fld>
            <a:endParaRPr lang="en-US" dirty="0">
              <a:solidFill>
                <a:srgbClr val="FFFFFF"/>
              </a:solidFill>
            </a:endParaRPr>
          </a:p>
        </p:txBody>
      </p:sp>
      <p:sp>
        <p:nvSpPr>
          <p:cNvPr id="9" name="Frame 8"/>
          <p:cNvSpPr/>
          <p:nvPr userDrawn="1"/>
        </p:nvSpPr>
        <p:spPr>
          <a:xfrm>
            <a:off x="5689600" y="539043"/>
            <a:ext cx="6983941" cy="32963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800" dirty="0">
              <a:solidFill>
                <a:srgbClr val="1E1E1E"/>
              </a:solidFill>
            </a:endParaRPr>
          </a:p>
        </p:txBody>
      </p:sp>
      <p:pic>
        <p:nvPicPr>
          <p:cNvPr id="14" name="Picture 13" descr="BrandBar_1LineHorizontal_Color.png"/>
          <p:cNvPicPr>
            <a:picLocks noChangeAspect="1"/>
          </p:cNvPicPr>
          <p:nvPr userDrawn="1"/>
        </p:nvPicPr>
        <p:blipFill rotWithShape="1">
          <a:blip r:embed="rId3">
            <a:extLst>
              <a:ext uri="{28A0092B-C50C-407E-A947-70E740481C1C}">
                <a14:useLocalDpi xmlns:a14="http://schemas.microsoft.com/office/drawing/2010/main" val="0"/>
              </a:ext>
            </a:extLst>
          </a:blip>
          <a:srcRect t="36691"/>
          <a:stretch/>
        </p:blipFill>
        <p:spPr>
          <a:xfrm>
            <a:off x="-37912" y="5257799"/>
            <a:ext cx="12331512" cy="1950407"/>
          </a:xfrm>
          <a:prstGeom prst="rect">
            <a:avLst/>
          </a:prstGeom>
        </p:spPr>
      </p:pic>
    </p:spTree>
    <p:extLst>
      <p:ext uri="{BB962C8B-B14F-4D97-AF65-F5344CB8AC3E}">
        <p14:creationId xmlns:p14="http://schemas.microsoft.com/office/powerpoint/2010/main" val="1891406028"/>
      </p:ext>
    </p:extLst>
  </p:cSld>
  <p:clrMapOvr>
    <a:masterClrMapping/>
  </p:clrMapOvr>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latin typeface="Loew Black" pitchFamily="50" charset="0"/>
              </a:defRPr>
            </a:lvl1pPr>
          </a:lstStyle>
          <a:p>
            <a:pPr lvl="0"/>
            <a:r>
              <a:rPr lang="en-US" dirty="0"/>
              <a:t>CLICK TO ADD TITLE</a:t>
            </a:r>
          </a:p>
        </p:txBody>
      </p:sp>
      <p:sp>
        <p:nvSpPr>
          <p:cNvPr id="3" name="Content Placeholder 2"/>
          <p:cNvSpPr>
            <a:spLocks noGrp="1"/>
          </p:cNvSpPr>
          <p:nvPr>
            <p:ph idx="1"/>
          </p:nvPr>
        </p:nvSpPr>
        <p:spPr>
          <a:xfrm>
            <a:off x="508000" y="1600201"/>
            <a:ext cx="11222680" cy="4039132"/>
          </a:xfrm>
        </p:spPr>
        <p:txBody>
          <a:bodyPr>
            <a:noAutofit/>
          </a:bodyPr>
          <a:lstStyle>
            <a:lvl1pPr>
              <a:spcAft>
                <a:spcPts val="800"/>
              </a:spcAft>
              <a:buClr>
                <a:schemeClr val="accent1"/>
              </a:buClr>
              <a:defRPr>
                <a:latin typeface="Loew" pitchFamily="50" charset="0"/>
              </a:defRPr>
            </a:lvl1pPr>
            <a:lvl2pPr>
              <a:spcAft>
                <a:spcPts val="800"/>
              </a:spcAft>
              <a:buClr>
                <a:schemeClr val="accent1"/>
              </a:buClr>
              <a:defRPr sz="1600">
                <a:latin typeface="Loew" pitchFamily="50" charset="0"/>
              </a:defRPr>
            </a:lvl2pPr>
            <a:lvl3pPr>
              <a:spcAft>
                <a:spcPts val="800"/>
              </a:spcAft>
              <a:buClr>
                <a:schemeClr val="accent1"/>
              </a:buClr>
              <a:defRPr sz="1467">
                <a:latin typeface="Loew" pitchFamily="50" charset="0"/>
              </a:defRPr>
            </a:lvl3pPr>
            <a:lvl4pPr>
              <a:spcAft>
                <a:spcPts val="800"/>
              </a:spcAft>
              <a:buClr>
                <a:schemeClr val="accent1"/>
              </a:buClr>
              <a:defRPr sz="1200">
                <a:latin typeface="Loew" pitchFamily="50" charset="0"/>
              </a:defRPr>
            </a:lvl4pPr>
            <a:lvl5pPr>
              <a:spcAft>
                <a:spcPts val="800"/>
              </a:spcAft>
              <a:buClr>
                <a:schemeClr val="accent1"/>
              </a:buClr>
              <a:defRPr sz="933">
                <a:latin typeface="Loew"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914274" y="6494639"/>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286047" y="6494639"/>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494639"/>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E9F1AE8E-1F83-0645-ACD2-91EB761ACF1E}" type="datetime1">
              <a:rPr lang="en-GB" smtClean="0">
                <a:solidFill>
                  <a:srgbClr val="828282"/>
                </a:solidFill>
              </a:rPr>
              <a:pPr/>
              <a:t>06/10/2019</a:t>
            </a:fld>
            <a:endParaRPr lang="en-US" dirty="0">
              <a:solidFill>
                <a:srgbClr val="828282"/>
              </a:solidFill>
            </a:endParaRPr>
          </a:p>
        </p:txBody>
      </p:sp>
      <p:sp>
        <p:nvSpPr>
          <p:cNvPr id="15" name="Text Placeholder 9"/>
          <p:cNvSpPr>
            <a:spLocks noGrp="1"/>
          </p:cNvSpPr>
          <p:nvPr>
            <p:ph type="body" sz="quarter" idx="14" hasCustomPrompt="1"/>
          </p:nvPr>
        </p:nvSpPr>
        <p:spPr>
          <a:xfrm>
            <a:off x="508001" y="5784851"/>
            <a:ext cx="112225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Loew Black" pitchFamily="50" charset="0"/>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5786884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defRPr>
            </a:lvl1pPr>
          </a:lstStyle>
          <a:p>
            <a:pPr lvl="0"/>
            <a:r>
              <a:rPr lang="en-US" dirty="0"/>
              <a:t>CLICK TO ADD TITLE</a:t>
            </a:r>
          </a:p>
        </p:txBody>
      </p:sp>
      <p:sp>
        <p:nvSpPr>
          <p:cNvPr id="5" name="Footer Placeholder 4"/>
          <p:cNvSpPr>
            <a:spLocks noGrp="1"/>
          </p:cNvSpPr>
          <p:nvPr>
            <p:ph type="ftr" sz="quarter" idx="11"/>
          </p:nvPr>
        </p:nvSpPr>
        <p:spPr>
          <a:xfrm>
            <a:off x="3914274" y="6494639"/>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610600" y="6494639"/>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494639"/>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E9F326AD-A3B7-C747-B6F5-0AF58F44979C}" type="datetime1">
              <a:rPr lang="en-GB" smtClean="0">
                <a:solidFill>
                  <a:srgbClr val="828282"/>
                </a:solidFill>
              </a:rPr>
              <a:pPr/>
              <a:t>06/10/2019</a:t>
            </a:fld>
            <a:endParaRPr lang="en-US" dirty="0">
              <a:solidFill>
                <a:srgbClr val="828282"/>
              </a:solidFill>
            </a:endParaRP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29186966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defRPr>
            </a:lvl1pPr>
          </a:lstStyle>
          <a:p>
            <a:pPr lvl="0"/>
            <a:r>
              <a:rPr lang="en-US" dirty="0"/>
              <a:t>CLICK TO ADD TITLE</a:t>
            </a:r>
          </a:p>
        </p:txBody>
      </p:sp>
      <p:sp>
        <p:nvSpPr>
          <p:cNvPr id="3" name="Content Placeholder 2"/>
          <p:cNvSpPr>
            <a:spLocks noGrp="1"/>
          </p:cNvSpPr>
          <p:nvPr>
            <p:ph idx="1"/>
          </p:nvPr>
        </p:nvSpPr>
        <p:spPr>
          <a:xfrm>
            <a:off x="508000" y="1600201"/>
            <a:ext cx="5486400" cy="4039132"/>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914274" y="6503407"/>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610600" y="6503407"/>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503407"/>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B227B8B4-0F1C-5742-8B85-021705DBA5BF}" type="datetime1">
              <a:rPr lang="en-GB" smtClean="0">
                <a:solidFill>
                  <a:srgbClr val="828282"/>
                </a:solidFill>
              </a:rPr>
              <a:pPr/>
              <a:t>06/10/2019</a:t>
            </a:fld>
            <a:endParaRPr lang="en-US" dirty="0">
              <a:solidFill>
                <a:srgbClr val="828282"/>
              </a:solidFill>
            </a:endParaRPr>
          </a:p>
        </p:txBody>
      </p:sp>
      <p:sp>
        <p:nvSpPr>
          <p:cNvPr id="15" name="Text Placeholder 9"/>
          <p:cNvSpPr>
            <a:spLocks noGrp="1"/>
          </p:cNvSpPr>
          <p:nvPr>
            <p:ph type="body" sz="quarter" idx="14" hasCustomPrompt="1"/>
          </p:nvPr>
        </p:nvSpPr>
        <p:spPr>
          <a:xfrm>
            <a:off x="508001" y="5784851"/>
            <a:ext cx="112225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
        <p:nvSpPr>
          <p:cNvPr id="7" name="Content Placeholder 6"/>
          <p:cNvSpPr>
            <a:spLocks noGrp="1"/>
          </p:cNvSpPr>
          <p:nvPr>
            <p:ph sz="quarter" idx="16"/>
          </p:nvPr>
        </p:nvSpPr>
        <p:spPr>
          <a:xfrm>
            <a:off x="6197601" y="1600200"/>
            <a:ext cx="5532967"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360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defRPr>
            </a:lvl1pPr>
          </a:lstStyle>
          <a:p>
            <a:pPr lvl="0"/>
            <a:r>
              <a:rPr lang="en-US" dirty="0"/>
              <a:t>CLICK TO ADD TITLE</a:t>
            </a:r>
          </a:p>
        </p:txBody>
      </p:sp>
      <p:sp>
        <p:nvSpPr>
          <p:cNvPr id="3" name="Content Placeholder 2"/>
          <p:cNvSpPr>
            <a:spLocks noGrp="1"/>
          </p:cNvSpPr>
          <p:nvPr>
            <p:ph idx="1"/>
          </p:nvPr>
        </p:nvSpPr>
        <p:spPr>
          <a:xfrm>
            <a:off x="508000" y="1600200"/>
            <a:ext cx="11222680" cy="3251201"/>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914274" y="6494639"/>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610600" y="6494639"/>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494639"/>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D1F8651C-6551-6B47-9BF5-602C4355FADD}" type="datetime1">
              <a:rPr lang="en-GB" smtClean="0">
                <a:solidFill>
                  <a:srgbClr val="828282"/>
                </a:solidFill>
              </a:rPr>
              <a:pPr/>
              <a:t>06/10/2019</a:t>
            </a:fld>
            <a:endParaRPr lang="en-US" dirty="0">
              <a:solidFill>
                <a:srgbClr val="828282"/>
              </a:solidFill>
            </a:endParaRPr>
          </a:p>
        </p:txBody>
      </p:sp>
      <p:sp>
        <p:nvSpPr>
          <p:cNvPr id="15" name="Text Placeholder 9"/>
          <p:cNvSpPr>
            <a:spLocks noGrp="1"/>
          </p:cNvSpPr>
          <p:nvPr>
            <p:ph type="body" sz="quarter" idx="14" hasCustomPrompt="1"/>
          </p:nvPr>
        </p:nvSpPr>
        <p:spPr>
          <a:xfrm>
            <a:off x="508001" y="5784851"/>
            <a:ext cx="112225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
        <p:nvSpPr>
          <p:cNvPr id="7" name="Text Placeholder 6"/>
          <p:cNvSpPr>
            <a:spLocks noGrp="1"/>
          </p:cNvSpPr>
          <p:nvPr>
            <p:ph type="body" sz="quarter" idx="16" hasCustomPrompt="1"/>
          </p:nvPr>
        </p:nvSpPr>
        <p:spPr>
          <a:xfrm>
            <a:off x="508001" y="5050368"/>
            <a:ext cx="11222567" cy="613833"/>
          </a:xfrm>
          <a:solidFill>
            <a:schemeClr val="accent1"/>
          </a:solidFill>
        </p:spPr>
        <p:txBody>
          <a:bodyPr anchor="ctr"/>
          <a:lstStyle>
            <a:lvl1pPr>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takeaway</a:t>
            </a:r>
          </a:p>
        </p:txBody>
      </p:sp>
    </p:spTree>
    <p:extLst>
      <p:ext uri="{BB962C8B-B14F-4D97-AF65-F5344CB8AC3E}">
        <p14:creationId xmlns:p14="http://schemas.microsoft.com/office/powerpoint/2010/main" val="2420581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36788" y="6503407"/>
            <a:ext cx="3318424" cy="365125"/>
          </a:xfrm>
        </p:spPr>
        <p:txBody>
          <a:bodyPr/>
          <a:lstStyle>
            <a:lvl1pPr>
              <a:defRPr sz="800">
                <a:solidFill>
                  <a:schemeClr val="tx2"/>
                </a:solidFill>
              </a:defRPr>
            </a:lvl1pPr>
          </a:lstStyle>
          <a:p>
            <a:r>
              <a:rPr lang="en-GB" dirty="0">
                <a:solidFill>
                  <a:srgbClr val="828282"/>
                </a:solidFill>
              </a:rPr>
              <a:t>© 2018 Hilton Confidential and Proprietary</a:t>
            </a:r>
          </a:p>
        </p:txBody>
      </p:sp>
      <p:sp>
        <p:nvSpPr>
          <p:cNvPr id="4" name="Slide Number Placeholder 3"/>
          <p:cNvSpPr>
            <a:spLocks noGrp="1"/>
          </p:cNvSpPr>
          <p:nvPr>
            <p:ph type="sldNum" sz="quarter" idx="12"/>
          </p:nvPr>
        </p:nvSpPr>
        <p:spPr>
          <a:xfrm>
            <a:off x="8294499" y="6503407"/>
            <a:ext cx="3438611" cy="365125"/>
          </a:xfrm>
        </p:spPr>
        <p:txBody>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5" name="Date Placeholder 3"/>
          <p:cNvSpPr>
            <a:spLocks noGrp="1"/>
          </p:cNvSpPr>
          <p:nvPr>
            <p:ph type="dt" sz="half" idx="2"/>
          </p:nvPr>
        </p:nvSpPr>
        <p:spPr>
          <a:xfrm>
            <a:off x="142789" y="6503407"/>
            <a:ext cx="2743200" cy="366183"/>
          </a:xfrm>
          <a:prstGeom prst="rect">
            <a:avLst/>
          </a:prstGeom>
        </p:spPr>
        <p:txBody>
          <a:bodyPr vert="horz" lIns="91440" tIns="45720" rIns="91440" bIns="45720" rtlCol="0" anchor="ctr"/>
          <a:lstStyle>
            <a:lvl1pPr algn="l">
              <a:defRPr sz="800">
                <a:solidFill>
                  <a:schemeClr val="tx2"/>
                </a:solidFill>
              </a:defRPr>
            </a:lvl1pPr>
          </a:lstStyle>
          <a:p>
            <a:fld id="{A7496324-4D38-D345-835C-9192746FC425}" type="datetime1">
              <a:rPr lang="en-GB" smtClean="0">
                <a:solidFill>
                  <a:srgbClr val="828282"/>
                </a:solidFill>
              </a:rPr>
              <a:pPr/>
              <a:t>06/10/2019</a:t>
            </a:fld>
            <a:endParaRPr lang="en-US" dirty="0">
              <a:solidFill>
                <a:srgbClr val="828282"/>
              </a:solidFill>
            </a:endParaRPr>
          </a:p>
        </p:txBody>
      </p:sp>
      <p:sp>
        <p:nvSpPr>
          <p:cNvPr id="6" name="Text Placeholder 9"/>
          <p:cNvSpPr>
            <a:spLocks noGrp="1"/>
          </p:cNvSpPr>
          <p:nvPr>
            <p:ph type="body" sz="quarter" idx="14" hasCustomPrompt="1"/>
          </p:nvPr>
        </p:nvSpPr>
        <p:spPr>
          <a:xfrm>
            <a:off x="495300" y="5784851"/>
            <a:ext cx="112352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Tree>
    <p:extLst>
      <p:ext uri="{BB962C8B-B14F-4D97-AF65-F5344CB8AC3E}">
        <p14:creationId xmlns:p14="http://schemas.microsoft.com/office/powerpoint/2010/main" val="15783720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599461"/>
          </a:xfrm>
        </p:spPr>
        <p:txBody>
          <a:bodyPr anchor="t"/>
          <a:lstStyle/>
          <a:p>
            <a:r>
              <a:rPr lang="en-US" dirty="0"/>
              <a:t>CLICK TO EDIT MASTER TITLE STYLE</a:t>
            </a:r>
          </a:p>
        </p:txBody>
      </p:sp>
      <p:sp>
        <p:nvSpPr>
          <p:cNvPr id="3" name="Footer Placeholder 2"/>
          <p:cNvSpPr>
            <a:spLocks noGrp="1"/>
          </p:cNvSpPr>
          <p:nvPr>
            <p:ph type="ftr" sz="quarter" idx="10"/>
          </p:nvPr>
        </p:nvSpPr>
        <p:spPr>
          <a:xfrm>
            <a:off x="4436788" y="6505928"/>
            <a:ext cx="3318424" cy="365125"/>
          </a:xfrm>
        </p:spPr>
        <p:txBody>
          <a:bodyPr/>
          <a:lstStyle>
            <a:lvl1pPr>
              <a:defRPr>
                <a:solidFill>
                  <a:schemeClr val="tx2"/>
                </a:solidFill>
              </a:defRPr>
            </a:lvl1pPr>
          </a:lstStyle>
          <a:p>
            <a:r>
              <a:rPr lang="en-GB" dirty="0">
                <a:solidFill>
                  <a:srgbClr val="828282"/>
                </a:solidFill>
              </a:rPr>
              <a:t>© 2018 Hilton Confidential and Proprietary</a:t>
            </a:r>
          </a:p>
        </p:txBody>
      </p:sp>
      <p:sp>
        <p:nvSpPr>
          <p:cNvPr id="4" name="Slide Number Placeholder 3"/>
          <p:cNvSpPr>
            <a:spLocks noGrp="1"/>
          </p:cNvSpPr>
          <p:nvPr>
            <p:ph type="sldNum" sz="quarter" idx="11"/>
          </p:nvPr>
        </p:nvSpPr>
        <p:spPr>
          <a:xfrm>
            <a:off x="8286043" y="6505928"/>
            <a:ext cx="3438611" cy="365125"/>
          </a:xfrm>
        </p:spPr>
        <p:txBody>
          <a:bodyPr/>
          <a:lstStyle>
            <a:lvl1pPr>
              <a:defRPr>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5" name="Date Placeholder 4"/>
          <p:cNvSpPr>
            <a:spLocks noGrp="1"/>
          </p:cNvSpPr>
          <p:nvPr>
            <p:ph type="dt" sz="half" idx="12"/>
          </p:nvPr>
        </p:nvSpPr>
        <p:spPr>
          <a:xfrm>
            <a:off x="142789" y="6505929"/>
            <a:ext cx="2743200" cy="366183"/>
          </a:xfrm>
        </p:spPr>
        <p:txBody>
          <a:bodyPr/>
          <a:lstStyle>
            <a:lvl1pPr>
              <a:defRPr>
                <a:solidFill>
                  <a:schemeClr val="tx2"/>
                </a:solidFill>
              </a:defRPr>
            </a:lvl1pPr>
          </a:lstStyle>
          <a:p>
            <a:fld id="{EFFF7D4F-BFB8-B442-8808-FA912F6B69CE}" type="datetime1">
              <a:rPr lang="en-GB" smtClean="0">
                <a:solidFill>
                  <a:srgbClr val="828282"/>
                </a:solidFill>
              </a:rPr>
              <a:pPr/>
              <a:t>06/10/2019</a:t>
            </a:fld>
            <a:endParaRPr lang="en-US" dirty="0">
              <a:solidFill>
                <a:srgbClr val="828282"/>
              </a:solidFill>
            </a:endParaRPr>
          </a:p>
        </p:txBody>
      </p:sp>
      <p:sp>
        <p:nvSpPr>
          <p:cNvPr id="6" name="Text Placeholder 7"/>
          <p:cNvSpPr>
            <a:spLocks noGrp="1"/>
          </p:cNvSpPr>
          <p:nvPr>
            <p:ph type="body" sz="quarter" idx="13" hasCustomPrompt="1"/>
          </p:nvPr>
        </p:nvSpPr>
        <p:spPr>
          <a:xfrm>
            <a:off x="508002" y="3603452"/>
            <a:ext cx="2247537" cy="718457"/>
          </a:xfrm>
          <a:solidFill>
            <a:schemeClr val="accent1"/>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7" name="Text Placeholder 7"/>
          <p:cNvSpPr>
            <a:spLocks noGrp="1"/>
          </p:cNvSpPr>
          <p:nvPr>
            <p:ph type="body" sz="quarter" idx="14" hasCustomPrompt="1"/>
          </p:nvPr>
        </p:nvSpPr>
        <p:spPr>
          <a:xfrm>
            <a:off x="2755539" y="3603452"/>
            <a:ext cx="2247536" cy="718457"/>
          </a:xfrm>
          <a:solidFill>
            <a:schemeClr val="bg2"/>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8" name="Text Placeholder 7"/>
          <p:cNvSpPr>
            <a:spLocks noGrp="1"/>
          </p:cNvSpPr>
          <p:nvPr>
            <p:ph type="body" sz="quarter" idx="15" hasCustomPrompt="1"/>
          </p:nvPr>
        </p:nvSpPr>
        <p:spPr>
          <a:xfrm>
            <a:off x="5003076" y="3603452"/>
            <a:ext cx="2247537" cy="718457"/>
          </a:xfrm>
          <a:solidFill>
            <a:schemeClr val="accent2"/>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9" name="Text Placeholder 7"/>
          <p:cNvSpPr>
            <a:spLocks noGrp="1"/>
          </p:cNvSpPr>
          <p:nvPr>
            <p:ph type="body" sz="quarter" idx="16" hasCustomPrompt="1"/>
          </p:nvPr>
        </p:nvSpPr>
        <p:spPr>
          <a:xfrm>
            <a:off x="7250612" y="3603452"/>
            <a:ext cx="2247537" cy="718457"/>
          </a:xfrm>
          <a:solidFill>
            <a:schemeClr val="accent3"/>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10" name="Text Placeholder 7"/>
          <p:cNvSpPr>
            <a:spLocks noGrp="1"/>
          </p:cNvSpPr>
          <p:nvPr>
            <p:ph type="body" sz="quarter" idx="17" hasCustomPrompt="1"/>
          </p:nvPr>
        </p:nvSpPr>
        <p:spPr>
          <a:xfrm>
            <a:off x="9498149" y="3603452"/>
            <a:ext cx="2247537" cy="718457"/>
          </a:xfrm>
          <a:solidFill>
            <a:schemeClr val="accent4"/>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11" name="Text Placeholder 19"/>
          <p:cNvSpPr>
            <a:spLocks noGrp="1"/>
          </p:cNvSpPr>
          <p:nvPr>
            <p:ph type="body" sz="quarter" idx="18" hasCustomPrompt="1"/>
          </p:nvPr>
        </p:nvSpPr>
        <p:spPr>
          <a:xfrm>
            <a:off x="622300" y="4510048"/>
            <a:ext cx="2019301"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2" name="Text Placeholder 19"/>
          <p:cNvSpPr>
            <a:spLocks noGrp="1"/>
          </p:cNvSpPr>
          <p:nvPr>
            <p:ph type="body" sz="quarter" idx="19" hasCustomPrompt="1"/>
          </p:nvPr>
        </p:nvSpPr>
        <p:spPr>
          <a:xfrm>
            <a:off x="2881995"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3" name="Text Placeholder 19"/>
          <p:cNvSpPr>
            <a:spLocks noGrp="1"/>
          </p:cNvSpPr>
          <p:nvPr>
            <p:ph type="body" sz="quarter" idx="20" hasCustomPrompt="1"/>
          </p:nvPr>
        </p:nvSpPr>
        <p:spPr>
          <a:xfrm>
            <a:off x="5129531"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4" name="Text Placeholder 19"/>
          <p:cNvSpPr>
            <a:spLocks noGrp="1"/>
          </p:cNvSpPr>
          <p:nvPr>
            <p:ph type="body" sz="quarter" idx="21" hasCustomPrompt="1"/>
          </p:nvPr>
        </p:nvSpPr>
        <p:spPr>
          <a:xfrm>
            <a:off x="7376884"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5" name="Text Placeholder 19"/>
          <p:cNvSpPr>
            <a:spLocks noGrp="1"/>
          </p:cNvSpPr>
          <p:nvPr>
            <p:ph type="body" sz="quarter" idx="22" hasCustomPrompt="1"/>
          </p:nvPr>
        </p:nvSpPr>
        <p:spPr>
          <a:xfrm>
            <a:off x="9624604"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6" name="Picture Placeholder 25"/>
          <p:cNvSpPr>
            <a:spLocks noGrp="1"/>
          </p:cNvSpPr>
          <p:nvPr>
            <p:ph type="pic" sz="quarter" idx="23"/>
          </p:nvPr>
        </p:nvSpPr>
        <p:spPr>
          <a:xfrm>
            <a:off x="508001" y="1551356"/>
            <a:ext cx="2247900" cy="2052096"/>
          </a:xfrm>
        </p:spPr>
        <p:txBody>
          <a:bodyPr/>
          <a:lstStyle>
            <a:lvl1pPr marL="0" indent="0">
              <a:buNone/>
              <a:defRPr sz="1600"/>
            </a:lvl1pPr>
          </a:lstStyle>
          <a:p>
            <a:endParaRPr lang="en-US" dirty="0"/>
          </a:p>
        </p:txBody>
      </p:sp>
      <p:sp>
        <p:nvSpPr>
          <p:cNvPr id="17" name="Picture Placeholder 25"/>
          <p:cNvSpPr>
            <a:spLocks noGrp="1"/>
          </p:cNvSpPr>
          <p:nvPr>
            <p:ph type="pic" sz="quarter" idx="24"/>
          </p:nvPr>
        </p:nvSpPr>
        <p:spPr>
          <a:xfrm>
            <a:off x="2754814" y="1551356"/>
            <a:ext cx="2247900" cy="2052096"/>
          </a:xfrm>
        </p:spPr>
        <p:txBody>
          <a:bodyPr/>
          <a:lstStyle>
            <a:lvl1pPr marL="0" indent="0">
              <a:buNone/>
              <a:defRPr sz="1600"/>
            </a:lvl1pPr>
          </a:lstStyle>
          <a:p>
            <a:endParaRPr lang="en-US" dirty="0"/>
          </a:p>
        </p:txBody>
      </p:sp>
      <p:sp>
        <p:nvSpPr>
          <p:cNvPr id="18" name="Picture Placeholder 25"/>
          <p:cNvSpPr>
            <a:spLocks noGrp="1"/>
          </p:cNvSpPr>
          <p:nvPr>
            <p:ph type="pic" sz="quarter" idx="25"/>
          </p:nvPr>
        </p:nvSpPr>
        <p:spPr>
          <a:xfrm>
            <a:off x="5002351" y="1551356"/>
            <a:ext cx="2247175" cy="2052096"/>
          </a:xfrm>
        </p:spPr>
        <p:txBody>
          <a:bodyPr/>
          <a:lstStyle>
            <a:lvl1pPr marL="0" indent="0">
              <a:buNone/>
              <a:defRPr sz="1600"/>
            </a:lvl1pPr>
          </a:lstStyle>
          <a:p>
            <a:endParaRPr lang="en-US" dirty="0"/>
          </a:p>
        </p:txBody>
      </p:sp>
      <p:sp>
        <p:nvSpPr>
          <p:cNvPr id="19" name="Picture Placeholder 25"/>
          <p:cNvSpPr>
            <a:spLocks noGrp="1"/>
          </p:cNvSpPr>
          <p:nvPr>
            <p:ph type="pic" sz="quarter" idx="26"/>
          </p:nvPr>
        </p:nvSpPr>
        <p:spPr>
          <a:xfrm>
            <a:off x="7250609" y="1551356"/>
            <a:ext cx="2245367" cy="2052096"/>
          </a:xfrm>
        </p:spPr>
        <p:txBody>
          <a:bodyPr/>
          <a:lstStyle>
            <a:lvl1pPr marL="0" indent="0">
              <a:buNone/>
              <a:defRPr sz="1600"/>
            </a:lvl1pPr>
          </a:lstStyle>
          <a:p>
            <a:endParaRPr lang="en-US" dirty="0"/>
          </a:p>
        </p:txBody>
      </p:sp>
      <p:sp>
        <p:nvSpPr>
          <p:cNvPr id="20" name="Picture Placeholder 25"/>
          <p:cNvSpPr>
            <a:spLocks noGrp="1"/>
          </p:cNvSpPr>
          <p:nvPr>
            <p:ph type="pic" sz="quarter" idx="27"/>
          </p:nvPr>
        </p:nvSpPr>
        <p:spPr>
          <a:xfrm>
            <a:off x="9499601" y="1551356"/>
            <a:ext cx="2243911" cy="2052096"/>
          </a:xfrm>
        </p:spPr>
        <p:txBody>
          <a:bodyPr/>
          <a:lstStyle>
            <a:lvl1pPr marL="0" indent="0">
              <a:buNone/>
              <a:defRPr sz="1600"/>
            </a:lvl1pPr>
          </a:lstStyle>
          <a:p>
            <a:endParaRPr lang="en-US" dirty="0"/>
          </a:p>
        </p:txBody>
      </p:sp>
      <p:sp>
        <p:nvSpPr>
          <p:cNvPr id="21" name="Text Placeholder 9"/>
          <p:cNvSpPr>
            <a:spLocks noGrp="1"/>
          </p:cNvSpPr>
          <p:nvPr>
            <p:ph type="body" sz="quarter" idx="28" hasCustomPrompt="1"/>
          </p:nvPr>
        </p:nvSpPr>
        <p:spPr>
          <a:xfrm>
            <a:off x="508002" y="5784851"/>
            <a:ext cx="11222565"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25" name="Text Placeholder 14"/>
          <p:cNvSpPr>
            <a:spLocks noGrp="1"/>
          </p:cNvSpPr>
          <p:nvPr>
            <p:ph type="body" sz="quarter" idx="29" hasCustomPrompt="1"/>
          </p:nvPr>
        </p:nvSpPr>
        <p:spPr>
          <a:xfrm>
            <a:off x="508000" y="99919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3156570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ption 3">
    <p:spTree>
      <p:nvGrpSpPr>
        <p:cNvPr id="1" name=""/>
        <p:cNvGrpSpPr/>
        <p:nvPr/>
      </p:nvGrpSpPr>
      <p:grpSpPr>
        <a:xfrm>
          <a:off x="0" y="0"/>
          <a:ext cx="0" cy="0"/>
          <a:chOff x="0" y="0"/>
          <a:chExt cx="0" cy="0"/>
        </a:xfrm>
      </p:grpSpPr>
      <p:sp>
        <p:nvSpPr>
          <p:cNvPr id="5" name="Rectangle 4"/>
          <p:cNvSpPr/>
          <p:nvPr userDrawn="1"/>
        </p:nvSpPr>
        <p:spPr>
          <a:xfrm>
            <a:off x="4470400" y="0"/>
            <a:ext cx="7721600" cy="54864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Loew" charset="0"/>
              <a:ea typeface="Loew" charset="0"/>
              <a:cs typeface="Loew" charset="0"/>
            </a:endParaRPr>
          </a:p>
        </p:txBody>
      </p:sp>
      <p:sp>
        <p:nvSpPr>
          <p:cNvPr id="2" name="Title 1"/>
          <p:cNvSpPr>
            <a:spLocks noGrp="1"/>
          </p:cNvSpPr>
          <p:nvPr userDrawn="1">
            <p:ph type="ctrTitle"/>
          </p:nvPr>
        </p:nvSpPr>
        <p:spPr>
          <a:xfrm>
            <a:off x="5331328" y="1447801"/>
            <a:ext cx="6555872" cy="668867"/>
          </a:xfrm>
        </p:spPr>
        <p:txBody>
          <a:bodyPr wrap="square" anchor="b">
            <a:noAutofit/>
          </a:bodyPr>
          <a:lstStyle>
            <a:lvl1pPr algn="l">
              <a:defRPr sz="3000" b="1" i="0" cap="all" baseline="0">
                <a:solidFill>
                  <a:schemeClr val="bg2"/>
                </a:solidFill>
                <a:latin typeface="Loew Black" charset="0"/>
                <a:ea typeface="Loew Black" charset="0"/>
                <a:cs typeface="Loew Black" charset="0"/>
              </a:defRPr>
            </a:lvl1pPr>
          </a:lstStyle>
          <a:p>
            <a:r>
              <a:rPr lang="en-US" dirty="0"/>
              <a:t>Click to edit Master title style</a:t>
            </a:r>
          </a:p>
        </p:txBody>
      </p:sp>
      <p:sp>
        <p:nvSpPr>
          <p:cNvPr id="6" name="TextBox 5"/>
          <p:cNvSpPr txBox="1"/>
          <p:nvPr userDrawn="1"/>
        </p:nvSpPr>
        <p:spPr>
          <a:xfrm>
            <a:off x="5331333" y="2659019"/>
            <a:ext cx="967873" cy="369332"/>
          </a:xfrm>
          <a:prstGeom prst="rect">
            <a:avLst/>
          </a:prstGeom>
          <a:noFill/>
        </p:spPr>
        <p:txBody>
          <a:bodyPr wrap="square" rtlCol="0">
            <a:noAutofit/>
          </a:bodyPr>
          <a:lstStyle/>
          <a:p>
            <a:endParaRPr lang="en-US" sz="1600" dirty="0">
              <a:solidFill>
                <a:schemeClr val="tx1"/>
              </a:solidFill>
            </a:endParaRPr>
          </a:p>
        </p:txBody>
      </p:sp>
      <p:sp>
        <p:nvSpPr>
          <p:cNvPr id="9" name="Picture Placeholder 8"/>
          <p:cNvSpPr>
            <a:spLocks noGrp="1"/>
          </p:cNvSpPr>
          <p:nvPr>
            <p:ph type="pic" sz="quarter" idx="11"/>
          </p:nvPr>
        </p:nvSpPr>
        <p:spPr>
          <a:xfrm>
            <a:off x="0" y="0"/>
            <a:ext cx="4470400" cy="5486400"/>
          </a:xfrm>
        </p:spPr>
        <p:txBody>
          <a:bodyPr/>
          <a:lstStyle/>
          <a:p>
            <a:r>
              <a:rPr lang="en-US"/>
              <a:t>Drag picture to placeholder or click icon to add</a:t>
            </a:r>
          </a:p>
        </p:txBody>
      </p:sp>
      <p:sp>
        <p:nvSpPr>
          <p:cNvPr id="13" name="Rectangle 8"/>
          <p:cNvSpPr/>
          <p:nvPr userDrawn="1"/>
        </p:nvSpPr>
        <p:spPr>
          <a:xfrm>
            <a:off x="4976603" y="378886"/>
            <a:ext cx="7215397" cy="3454404"/>
          </a:xfrm>
          <a:custGeom>
            <a:avLst/>
            <a:gdLst>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0 w 8991600"/>
              <a:gd name="connsiteY0" fmla="*/ 0 h 2706689"/>
              <a:gd name="connsiteX1" fmla="*/ 8991600 w 8991600"/>
              <a:gd name="connsiteY1" fmla="*/ 0 h 2706689"/>
              <a:gd name="connsiteX2" fmla="*/ 8983980 w 8991600"/>
              <a:gd name="connsiteY2" fmla="*/ 1301909 h 2706689"/>
              <a:gd name="connsiteX3" fmla="*/ 8991600 w 8991600"/>
              <a:gd name="connsiteY3" fmla="*/ 2706689 h 2706689"/>
              <a:gd name="connsiteX4" fmla="*/ 0 w 8991600"/>
              <a:gd name="connsiteY4" fmla="*/ 2706689 h 2706689"/>
              <a:gd name="connsiteX5" fmla="*/ 0 w 8991600"/>
              <a:gd name="connsiteY5" fmla="*/ 0 h 2706689"/>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8991600 w 9083040"/>
              <a:gd name="connsiteY0" fmla="*/ 2706689 h 2706689"/>
              <a:gd name="connsiteX1" fmla="*/ 0 w 9083040"/>
              <a:gd name="connsiteY1" fmla="*/ 2706689 h 2706689"/>
              <a:gd name="connsiteX2" fmla="*/ 0 w 9083040"/>
              <a:gd name="connsiteY2" fmla="*/ 0 h 2706689"/>
              <a:gd name="connsiteX3" fmla="*/ 9083040 w 9083040"/>
              <a:gd name="connsiteY3" fmla="*/ 91440 h 2706689"/>
              <a:gd name="connsiteX0" fmla="*/ 8991600 w 9185910"/>
              <a:gd name="connsiteY0" fmla="*/ 2706689 h 2706689"/>
              <a:gd name="connsiteX1" fmla="*/ 0 w 9185910"/>
              <a:gd name="connsiteY1" fmla="*/ 2706689 h 2706689"/>
              <a:gd name="connsiteX2" fmla="*/ 0 w 9185910"/>
              <a:gd name="connsiteY2" fmla="*/ 0 h 2706689"/>
              <a:gd name="connsiteX3" fmla="*/ 9185910 w 9185910"/>
              <a:gd name="connsiteY3" fmla="*/ 11430 h 2706689"/>
              <a:gd name="connsiteX0" fmla="*/ 8991600 w 8991600"/>
              <a:gd name="connsiteY0" fmla="*/ 2706689 h 2706689"/>
              <a:gd name="connsiteX1" fmla="*/ 0 w 8991600"/>
              <a:gd name="connsiteY1" fmla="*/ 2706689 h 2706689"/>
              <a:gd name="connsiteX2" fmla="*/ 0 w 8991600"/>
              <a:gd name="connsiteY2" fmla="*/ 0 h 2706689"/>
              <a:gd name="connsiteX3" fmla="*/ 8923020 w 8991600"/>
              <a:gd name="connsiteY3" fmla="*/ 0 h 2706689"/>
              <a:gd name="connsiteX0" fmla="*/ 885444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11430 h 2706689"/>
              <a:gd name="connsiteX0" fmla="*/ 8888730 w 8888730"/>
              <a:gd name="connsiteY0" fmla="*/ 2706689 h 2706689"/>
              <a:gd name="connsiteX1" fmla="*/ 0 w 8888730"/>
              <a:gd name="connsiteY1" fmla="*/ 2706689 h 2706689"/>
              <a:gd name="connsiteX2" fmla="*/ 0 w 8888730"/>
              <a:gd name="connsiteY2" fmla="*/ 0 h 2706689"/>
              <a:gd name="connsiteX3" fmla="*/ 883158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22860 h 2706689"/>
              <a:gd name="connsiteX0" fmla="*/ 8888730 w 8888730"/>
              <a:gd name="connsiteY0" fmla="*/ 2706689 h 2706689"/>
              <a:gd name="connsiteX1" fmla="*/ 0 w 8888730"/>
              <a:gd name="connsiteY1" fmla="*/ 2706689 h 2706689"/>
              <a:gd name="connsiteX2" fmla="*/ 0 w 8888730"/>
              <a:gd name="connsiteY2" fmla="*/ 0 h 2706689"/>
              <a:gd name="connsiteX3" fmla="*/ 888873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4714 w 8904714"/>
              <a:gd name="connsiteY0" fmla="*/ 2706689 h 2706689"/>
              <a:gd name="connsiteX1" fmla="*/ 0 w 8904714"/>
              <a:gd name="connsiteY1" fmla="*/ 2706689 h 2706689"/>
              <a:gd name="connsiteX2" fmla="*/ 0 w 8904714"/>
              <a:gd name="connsiteY2" fmla="*/ 0 h 2706689"/>
              <a:gd name="connsiteX3" fmla="*/ 8900160 w 8904714"/>
              <a:gd name="connsiteY3" fmla="*/ 0 h 2706689"/>
              <a:gd name="connsiteX0" fmla="*/ 8895123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1517 w 8901517"/>
              <a:gd name="connsiteY0" fmla="*/ 2710012 h 2710012"/>
              <a:gd name="connsiteX1" fmla="*/ 0 w 8901517"/>
              <a:gd name="connsiteY1" fmla="*/ 2706689 h 2710012"/>
              <a:gd name="connsiteX2" fmla="*/ 0 w 8901517"/>
              <a:gd name="connsiteY2" fmla="*/ 0 h 2710012"/>
              <a:gd name="connsiteX3" fmla="*/ 8900160 w 8901517"/>
              <a:gd name="connsiteY3" fmla="*/ 0 h 2710012"/>
            </a:gdLst>
            <a:ahLst/>
            <a:cxnLst>
              <a:cxn ang="0">
                <a:pos x="connsiteX0" y="connsiteY0"/>
              </a:cxn>
              <a:cxn ang="0">
                <a:pos x="connsiteX1" y="connsiteY1"/>
              </a:cxn>
              <a:cxn ang="0">
                <a:pos x="connsiteX2" y="connsiteY2"/>
              </a:cxn>
              <a:cxn ang="0">
                <a:pos x="connsiteX3" y="connsiteY3"/>
              </a:cxn>
            </a:cxnLst>
            <a:rect l="l" t="t" r="r" b="b"/>
            <a:pathLst>
              <a:path w="8901517" h="2710012">
                <a:moveTo>
                  <a:pt x="8901517" y="2710012"/>
                </a:moveTo>
                <a:lnTo>
                  <a:pt x="0" y="2706689"/>
                </a:lnTo>
                <a:lnTo>
                  <a:pt x="0" y="0"/>
                </a:lnTo>
                <a:lnTo>
                  <a:pt x="8900160" y="0"/>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Loew" charset="0"/>
              <a:ea typeface="Loew" charset="0"/>
              <a:cs typeface="Loew" charset="0"/>
            </a:endParaRPr>
          </a:p>
        </p:txBody>
      </p:sp>
      <p:sp>
        <p:nvSpPr>
          <p:cNvPr id="12" name="Subtitle 2"/>
          <p:cNvSpPr>
            <a:spLocks noGrp="1"/>
          </p:cNvSpPr>
          <p:nvPr>
            <p:ph type="subTitle" idx="1" hasCustomPrompt="1"/>
          </p:nvPr>
        </p:nvSpPr>
        <p:spPr>
          <a:xfrm>
            <a:off x="5331328" y="1974238"/>
            <a:ext cx="6555872" cy="386175"/>
          </a:xfrm>
        </p:spPr>
        <p:txBody>
          <a:bodyPr wrap="square">
            <a:noAutofit/>
          </a:bodyPr>
          <a:lstStyle>
            <a:lvl1pPr marL="0" indent="0" algn="l">
              <a:buNone/>
              <a:defRPr sz="2400" b="1" i="0">
                <a:solidFill>
                  <a:schemeClr val="bg1"/>
                </a:solidFill>
                <a:latin typeface="Loew ExtraBold" charset="0"/>
                <a:ea typeface="Loew ExtraBold" charset="0"/>
                <a:cs typeface="Loew ExtraBold"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14" name="Text Placeholder 14"/>
          <p:cNvSpPr>
            <a:spLocks noGrp="1"/>
          </p:cNvSpPr>
          <p:nvPr>
            <p:ph type="body" sz="quarter" idx="10" hasCustomPrompt="1"/>
          </p:nvPr>
        </p:nvSpPr>
        <p:spPr>
          <a:xfrm>
            <a:off x="5331325" y="2739298"/>
            <a:ext cx="6555875" cy="368300"/>
          </a:xfrm>
        </p:spPr>
        <p:txBody>
          <a:bodyPr wrap="square">
            <a:noAutofit/>
          </a:bodyPr>
          <a:lstStyle>
            <a:lvl1pPr marL="0" indent="0">
              <a:buNone/>
              <a:defRPr sz="1800" b="0" i="0" baseline="0">
                <a:solidFill>
                  <a:schemeClr val="bg1"/>
                </a:solidFill>
                <a:latin typeface="Loew" charset="0"/>
                <a:ea typeface="Loew" charset="0"/>
                <a:cs typeface="Loew" charset="0"/>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Presenter Name</a:t>
            </a:r>
          </a:p>
        </p:txBody>
      </p:sp>
      <p:sp>
        <p:nvSpPr>
          <p:cNvPr id="18" name="Date Placeholder 3"/>
          <p:cNvSpPr>
            <a:spLocks noGrp="1"/>
          </p:cNvSpPr>
          <p:nvPr>
            <p:ph type="dt" sz="half" idx="2"/>
          </p:nvPr>
        </p:nvSpPr>
        <p:spPr>
          <a:xfrm>
            <a:off x="5331325" y="2494127"/>
            <a:ext cx="2085475" cy="366183"/>
          </a:xfrm>
          <a:prstGeom prst="rect">
            <a:avLst/>
          </a:prstGeom>
        </p:spPr>
        <p:txBody>
          <a:bodyPr vert="horz" wrap="square" lIns="91440" tIns="45720" rIns="91440" bIns="45720" rtlCol="0" anchor="ctr">
            <a:noAutofit/>
          </a:bodyPr>
          <a:lstStyle>
            <a:lvl1pPr algn="l">
              <a:defRPr sz="1800" b="0" i="0">
                <a:solidFill>
                  <a:schemeClr val="bg1"/>
                </a:solidFill>
                <a:latin typeface="Loew" charset="0"/>
                <a:ea typeface="Loew" charset="0"/>
                <a:cs typeface="Loew" charset="0"/>
              </a:defRPr>
            </a:lvl1pPr>
          </a:lstStyle>
          <a:p>
            <a:fld id="{EC706199-88D0-814B-BEA2-AD38BAD4F0F1}" type="datetime1">
              <a:rPr lang="en-US" smtClean="0"/>
              <a:pPr/>
              <a:t>10/6/2019</a:t>
            </a:fld>
            <a:endParaRPr lang="en-US" dirty="0"/>
          </a:p>
        </p:txBody>
      </p:sp>
      <p:pic>
        <p:nvPicPr>
          <p:cNvPr id="4" name="Picture 3"/>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3902"/>
            <a:ext cx="4480563" cy="5486400"/>
          </a:xfrm>
          <a:prstGeom prst="rect">
            <a:avLst/>
          </a:prstGeom>
        </p:spPr>
      </p:pic>
      <p:pic>
        <p:nvPicPr>
          <p:cNvPr id="17" name="Picture 16">
            <a:extLst>
              <a:ext uri="{FF2B5EF4-FFF2-40B4-BE49-F238E27FC236}">
                <a16:creationId xmlns:a16="http://schemas.microsoft.com/office/drawing/2014/main" xmlns="" id="{67E77D22-F0E6-B047-982B-3103DD0E80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123" y="4228217"/>
            <a:ext cx="2229887" cy="1032000"/>
          </a:xfrm>
          <a:prstGeom prst="rect">
            <a:avLst/>
          </a:prstGeom>
        </p:spPr>
      </p:pic>
      <p:pic>
        <p:nvPicPr>
          <p:cNvPr id="19" name="Picture 18">
            <a:extLst>
              <a:ext uri="{FF2B5EF4-FFF2-40B4-BE49-F238E27FC236}">
                <a16:creationId xmlns:a16="http://schemas.microsoft.com/office/drawing/2014/main" xmlns="" id="{EFF6893B-3ED0-724D-8480-E49057DF28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253" y="5557590"/>
            <a:ext cx="12107958" cy="1296000"/>
          </a:xfrm>
          <a:prstGeom prst="rect">
            <a:avLst/>
          </a:prstGeom>
        </p:spPr>
      </p:pic>
    </p:spTree>
    <p:extLst>
      <p:ext uri="{BB962C8B-B14F-4D97-AF65-F5344CB8AC3E}">
        <p14:creationId xmlns:p14="http://schemas.microsoft.com/office/powerpoint/2010/main" val="1073042341"/>
      </p:ext>
    </p:extLst>
  </p:cSld>
  <p:clrMapOvr>
    <a:masterClrMapping/>
  </p:clrMapOvr>
  <p:extLst>
    <p:ext uri="{DCECCB84-F9BA-43D5-87BE-67443E8EF086}">
      <p15:sldGuideLst xmlns:p15="http://schemas.microsoft.com/office/powerpoint/2012/main">
        <p15:guide id="1" orient="horz" pos="2976"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2DF3F0-9D38-B044-853D-7651ADA2FD6B}" type="datetime1">
              <a:rPr lang="en-GB" smtClean="0">
                <a:solidFill>
                  <a:srgbClr val="828282"/>
                </a:solidFill>
              </a:rPr>
              <a:pPr/>
              <a:t>06/10/2019</a:t>
            </a:fld>
            <a:endParaRPr lang="en-GB" dirty="0">
              <a:solidFill>
                <a:srgbClr val="828282"/>
              </a:solidFill>
            </a:endParaRPr>
          </a:p>
        </p:txBody>
      </p:sp>
      <p:sp>
        <p:nvSpPr>
          <p:cNvPr id="5" name="Footer Placeholder 4"/>
          <p:cNvSpPr>
            <a:spLocks noGrp="1"/>
          </p:cNvSpPr>
          <p:nvPr>
            <p:ph type="ftr" sz="quarter" idx="11"/>
          </p:nvPr>
        </p:nvSpPr>
        <p:spPr/>
        <p:txBody>
          <a:body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286047" y="6518275"/>
            <a:ext cx="3438611" cy="365125"/>
          </a:xfrm>
        </p:spPr>
        <p:txBody>
          <a:bodyPr/>
          <a:lstStyle/>
          <a:p>
            <a:fld id="{0BA574E2-5BA0-4359-AB4F-DE4CFDD8A4F6}" type="slidenum">
              <a:rPr lang="en-GB" smtClean="0">
                <a:solidFill>
                  <a:srgbClr val="828282"/>
                </a:solidFill>
              </a:rPr>
              <a:pPr/>
              <a:t>‹#›</a:t>
            </a:fld>
            <a:endParaRPr lang="en-GB" dirty="0">
              <a:solidFill>
                <a:srgbClr val="828282"/>
              </a:solidFill>
            </a:endParaRPr>
          </a:p>
        </p:txBody>
      </p:sp>
    </p:spTree>
    <p:extLst>
      <p:ext uri="{BB962C8B-B14F-4D97-AF65-F5344CB8AC3E}">
        <p14:creationId xmlns:p14="http://schemas.microsoft.com/office/powerpoint/2010/main" val="6253093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endParaRPr>
          </a:p>
        </p:txBody>
      </p:sp>
    </p:spTree>
    <p:extLst>
      <p:ext uri="{BB962C8B-B14F-4D97-AF65-F5344CB8AC3E}">
        <p14:creationId xmlns:p14="http://schemas.microsoft.com/office/powerpoint/2010/main" val="5883430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endParaRPr lang="en-GB" sz="1800" dirty="0">
              <a:solidFill>
                <a:srgbClr val="FFFFFF"/>
              </a:solidFill>
            </a:endParaRPr>
          </a:p>
        </p:txBody>
      </p:sp>
      <p:sp>
        <p:nvSpPr>
          <p:cNvPr id="7" name="Picture Placeholder 6"/>
          <p:cNvSpPr>
            <a:spLocks noGrp="1"/>
          </p:cNvSpPr>
          <p:nvPr>
            <p:ph type="pic" sz="quarter" idx="11"/>
          </p:nvPr>
        </p:nvSpPr>
        <p:spPr>
          <a:xfrm>
            <a:off x="0" y="0"/>
            <a:ext cx="4470400" cy="68580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5384802" y="1518825"/>
            <a:ext cx="6349997" cy="668867"/>
          </a:xfrm>
        </p:spPr>
        <p:txBody>
          <a:bodyPr wrap="square" anchor="t">
            <a:noAutofit/>
          </a:bodyPr>
          <a:lstStyle>
            <a:lvl1pPr algn="l">
              <a:defRPr sz="40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3" name="Subtitle 2"/>
          <p:cNvSpPr>
            <a:spLocks noGrp="1"/>
          </p:cNvSpPr>
          <p:nvPr userDrawn="1">
            <p:ph type="subTitle" idx="1" hasCustomPrompt="1"/>
          </p:nvPr>
        </p:nvSpPr>
        <p:spPr>
          <a:xfrm>
            <a:off x="5384802" y="2026826"/>
            <a:ext cx="6352116" cy="386175"/>
          </a:xfrm>
        </p:spPr>
        <p:txBody>
          <a:bodyPr wrap="square">
            <a:noAutofit/>
          </a:bodyPr>
          <a:lstStyle>
            <a:lvl1pPr marL="0" indent="0" algn="l">
              <a:buNone/>
              <a:defRPr sz="2667" b="0">
                <a:solidFill>
                  <a:schemeClr val="bg1"/>
                </a:solidFill>
                <a:latin typeface="+mj-lt"/>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pPr defTabSz="914377"/>
            <a:endParaRPr lang="en-US" sz="1600" dirty="0">
              <a:solidFill>
                <a:srgbClr val="FFFFFF"/>
              </a:solidFill>
            </a:endParaRP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054600"/>
            <a:ext cx="1676399" cy="621981"/>
          </a:xfrm>
          <a:prstGeom prst="rect">
            <a:avLst/>
          </a:prstGeom>
        </p:spPr>
      </p:pic>
      <p:sp>
        <p:nvSpPr>
          <p:cNvPr id="13" name="Frame 12"/>
          <p:cNvSpPr/>
          <p:nvPr userDrawn="1"/>
        </p:nvSpPr>
        <p:spPr>
          <a:xfrm>
            <a:off x="4903259" y="539043"/>
            <a:ext cx="7796741" cy="40075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800" dirty="0">
              <a:solidFill>
                <a:srgbClr val="1E1E1E"/>
              </a:solidFill>
            </a:endParaRPr>
          </a:p>
        </p:txBody>
      </p:sp>
    </p:spTree>
    <p:extLst>
      <p:ext uri="{BB962C8B-B14F-4D97-AF65-F5344CB8AC3E}">
        <p14:creationId xmlns:p14="http://schemas.microsoft.com/office/powerpoint/2010/main" val="3910991229"/>
      </p:ext>
    </p:extLst>
  </p:cSld>
  <p:clrMapOvr>
    <a:masterClrMapping/>
  </p:clrMapOvr>
  <p:extLst mod="1">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Divider Option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 y="0"/>
            <a:ext cx="3860800" cy="6858000"/>
          </a:xfrm>
          <a:prstGeom prst="rect">
            <a:avLst/>
          </a:prstGeom>
        </p:spPr>
      </p:pic>
      <p:sp>
        <p:nvSpPr>
          <p:cNvPr id="14" name="Rectangle 13"/>
          <p:cNvSpPr/>
          <p:nvPr userDrawn="1"/>
        </p:nvSpPr>
        <p:spPr>
          <a:xfrm>
            <a:off x="3759200" y="0"/>
            <a:ext cx="8432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srgbClr val="FFFFFF"/>
              </a:solidFill>
              <a:ea typeface="Loew" charset="0"/>
              <a:cs typeface="Loew" charset="0"/>
            </a:endParaRPr>
          </a:p>
        </p:txBody>
      </p:sp>
      <p:sp>
        <p:nvSpPr>
          <p:cNvPr id="4" name="Picture Placeholder 3"/>
          <p:cNvSpPr>
            <a:spLocks noGrp="1"/>
          </p:cNvSpPr>
          <p:nvPr>
            <p:ph type="pic" sz="quarter" idx="10"/>
          </p:nvPr>
        </p:nvSpPr>
        <p:spPr>
          <a:xfrm>
            <a:off x="6" y="0"/>
            <a:ext cx="3759199" cy="6858000"/>
          </a:xfrm>
        </p:spPr>
        <p:txBody>
          <a:bodyPr/>
          <a:lstStyle/>
          <a:p>
            <a:r>
              <a:rPr lang="en-US"/>
              <a:t>Drag picture to placeholder or click icon to add</a:t>
            </a:r>
          </a:p>
        </p:txBody>
      </p:sp>
      <p:sp>
        <p:nvSpPr>
          <p:cNvPr id="22" name="Rectangle 21"/>
          <p:cNvSpPr/>
          <p:nvPr userDrawn="1"/>
        </p:nvSpPr>
        <p:spPr>
          <a:xfrm>
            <a:off x="3962400" y="482600"/>
            <a:ext cx="7924800" cy="111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srgbClr val="FFFFFF"/>
              </a:solidFill>
            </a:endParaRPr>
          </a:p>
        </p:txBody>
      </p:sp>
      <p:sp>
        <p:nvSpPr>
          <p:cNvPr id="2" name="Title 1"/>
          <p:cNvSpPr>
            <a:spLocks noGrp="1"/>
          </p:cNvSpPr>
          <p:nvPr>
            <p:ph type="title" hasCustomPrompt="1"/>
          </p:nvPr>
        </p:nvSpPr>
        <p:spPr>
          <a:xfrm>
            <a:off x="4673600" y="2184304"/>
            <a:ext cx="6705600" cy="2133600"/>
          </a:xfrm>
        </p:spPr>
        <p:txBody>
          <a:bodyPr anchor="t">
            <a:noAutofit/>
          </a:bodyPr>
          <a:lstStyle>
            <a:lvl1pPr algn="l">
              <a:defRPr sz="3600" b="1" i="0">
                <a:solidFill>
                  <a:schemeClr val="bg1"/>
                </a:solidFill>
                <a:latin typeface="Loew Black" charset="0"/>
                <a:ea typeface="Loew Black" charset="0"/>
                <a:cs typeface="Loew Black" charset="0"/>
              </a:defRPr>
            </a:lvl1pPr>
          </a:lstStyle>
          <a:p>
            <a:r>
              <a:rPr lang="en-US" dirty="0"/>
              <a:t>Click to Edit</a:t>
            </a:r>
          </a:p>
        </p:txBody>
      </p:sp>
      <p:sp>
        <p:nvSpPr>
          <p:cNvPr id="9" name="Rectangle 8"/>
          <p:cNvSpPr/>
          <p:nvPr userDrawn="1"/>
        </p:nvSpPr>
        <p:spPr>
          <a:xfrm>
            <a:off x="4368806" y="1600200"/>
            <a:ext cx="7823196" cy="3022507"/>
          </a:xfrm>
          <a:custGeom>
            <a:avLst/>
            <a:gdLst>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0 w 8991600"/>
              <a:gd name="connsiteY0" fmla="*/ 0 h 2706689"/>
              <a:gd name="connsiteX1" fmla="*/ 8991600 w 8991600"/>
              <a:gd name="connsiteY1" fmla="*/ 0 h 2706689"/>
              <a:gd name="connsiteX2" fmla="*/ 8983980 w 8991600"/>
              <a:gd name="connsiteY2" fmla="*/ 1301909 h 2706689"/>
              <a:gd name="connsiteX3" fmla="*/ 8991600 w 8991600"/>
              <a:gd name="connsiteY3" fmla="*/ 2706689 h 2706689"/>
              <a:gd name="connsiteX4" fmla="*/ 0 w 8991600"/>
              <a:gd name="connsiteY4" fmla="*/ 2706689 h 2706689"/>
              <a:gd name="connsiteX5" fmla="*/ 0 w 8991600"/>
              <a:gd name="connsiteY5" fmla="*/ 0 h 2706689"/>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8991600 w 9083040"/>
              <a:gd name="connsiteY0" fmla="*/ 2706689 h 2706689"/>
              <a:gd name="connsiteX1" fmla="*/ 0 w 9083040"/>
              <a:gd name="connsiteY1" fmla="*/ 2706689 h 2706689"/>
              <a:gd name="connsiteX2" fmla="*/ 0 w 9083040"/>
              <a:gd name="connsiteY2" fmla="*/ 0 h 2706689"/>
              <a:gd name="connsiteX3" fmla="*/ 9083040 w 9083040"/>
              <a:gd name="connsiteY3" fmla="*/ 91440 h 2706689"/>
              <a:gd name="connsiteX0" fmla="*/ 8991600 w 9185910"/>
              <a:gd name="connsiteY0" fmla="*/ 2706689 h 2706689"/>
              <a:gd name="connsiteX1" fmla="*/ 0 w 9185910"/>
              <a:gd name="connsiteY1" fmla="*/ 2706689 h 2706689"/>
              <a:gd name="connsiteX2" fmla="*/ 0 w 9185910"/>
              <a:gd name="connsiteY2" fmla="*/ 0 h 2706689"/>
              <a:gd name="connsiteX3" fmla="*/ 9185910 w 9185910"/>
              <a:gd name="connsiteY3" fmla="*/ 11430 h 2706689"/>
              <a:gd name="connsiteX0" fmla="*/ 8991600 w 8991600"/>
              <a:gd name="connsiteY0" fmla="*/ 2706689 h 2706689"/>
              <a:gd name="connsiteX1" fmla="*/ 0 w 8991600"/>
              <a:gd name="connsiteY1" fmla="*/ 2706689 h 2706689"/>
              <a:gd name="connsiteX2" fmla="*/ 0 w 8991600"/>
              <a:gd name="connsiteY2" fmla="*/ 0 h 2706689"/>
              <a:gd name="connsiteX3" fmla="*/ 8923020 w 8991600"/>
              <a:gd name="connsiteY3" fmla="*/ 0 h 2706689"/>
              <a:gd name="connsiteX0" fmla="*/ 885444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11430 h 2706689"/>
              <a:gd name="connsiteX0" fmla="*/ 8888730 w 8888730"/>
              <a:gd name="connsiteY0" fmla="*/ 2706689 h 2706689"/>
              <a:gd name="connsiteX1" fmla="*/ 0 w 8888730"/>
              <a:gd name="connsiteY1" fmla="*/ 2706689 h 2706689"/>
              <a:gd name="connsiteX2" fmla="*/ 0 w 8888730"/>
              <a:gd name="connsiteY2" fmla="*/ 0 h 2706689"/>
              <a:gd name="connsiteX3" fmla="*/ 883158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22860 h 2706689"/>
              <a:gd name="connsiteX0" fmla="*/ 8888730 w 8888730"/>
              <a:gd name="connsiteY0" fmla="*/ 2706689 h 2706689"/>
              <a:gd name="connsiteX1" fmla="*/ 0 w 8888730"/>
              <a:gd name="connsiteY1" fmla="*/ 2706689 h 2706689"/>
              <a:gd name="connsiteX2" fmla="*/ 0 w 8888730"/>
              <a:gd name="connsiteY2" fmla="*/ 0 h 2706689"/>
              <a:gd name="connsiteX3" fmla="*/ 888873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4714 w 8904714"/>
              <a:gd name="connsiteY0" fmla="*/ 2706689 h 2706689"/>
              <a:gd name="connsiteX1" fmla="*/ 0 w 8904714"/>
              <a:gd name="connsiteY1" fmla="*/ 2706689 h 2706689"/>
              <a:gd name="connsiteX2" fmla="*/ 0 w 8904714"/>
              <a:gd name="connsiteY2" fmla="*/ 0 h 2706689"/>
              <a:gd name="connsiteX3" fmla="*/ 8900160 w 8904714"/>
              <a:gd name="connsiteY3" fmla="*/ 0 h 2706689"/>
              <a:gd name="connsiteX0" fmla="*/ 8895123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1517 w 8901517"/>
              <a:gd name="connsiteY0" fmla="*/ 2710012 h 2710012"/>
              <a:gd name="connsiteX1" fmla="*/ 0 w 8901517"/>
              <a:gd name="connsiteY1" fmla="*/ 2706689 h 2710012"/>
              <a:gd name="connsiteX2" fmla="*/ 0 w 8901517"/>
              <a:gd name="connsiteY2" fmla="*/ 0 h 2710012"/>
              <a:gd name="connsiteX3" fmla="*/ 8900160 w 8901517"/>
              <a:gd name="connsiteY3" fmla="*/ 0 h 2710012"/>
            </a:gdLst>
            <a:ahLst/>
            <a:cxnLst>
              <a:cxn ang="0">
                <a:pos x="connsiteX0" y="connsiteY0"/>
              </a:cxn>
              <a:cxn ang="0">
                <a:pos x="connsiteX1" y="connsiteY1"/>
              </a:cxn>
              <a:cxn ang="0">
                <a:pos x="connsiteX2" y="connsiteY2"/>
              </a:cxn>
              <a:cxn ang="0">
                <a:pos x="connsiteX3" y="connsiteY3"/>
              </a:cxn>
            </a:cxnLst>
            <a:rect l="l" t="t" r="r" b="b"/>
            <a:pathLst>
              <a:path w="8901517" h="2710012">
                <a:moveTo>
                  <a:pt x="8901517" y="2710012"/>
                </a:moveTo>
                <a:lnTo>
                  <a:pt x="0" y="2706689"/>
                </a:lnTo>
                <a:lnTo>
                  <a:pt x="0" y="0"/>
                </a:lnTo>
                <a:lnTo>
                  <a:pt x="8900160" y="0"/>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a typeface="Loew" charset="0"/>
              <a:cs typeface="Loew" charset="0"/>
            </a:endParaRP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56843" y="4890111"/>
            <a:ext cx="2219724" cy="770472"/>
          </a:xfrm>
          <a:prstGeom prst="rect">
            <a:avLst/>
          </a:prstGeom>
        </p:spPr>
      </p:pic>
    </p:spTree>
    <p:extLst>
      <p:ext uri="{BB962C8B-B14F-4D97-AF65-F5344CB8AC3E}">
        <p14:creationId xmlns:p14="http://schemas.microsoft.com/office/powerpoint/2010/main" val="25882885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Option 3">
    <p:spTree>
      <p:nvGrpSpPr>
        <p:cNvPr id="1" name=""/>
        <p:cNvGrpSpPr/>
        <p:nvPr/>
      </p:nvGrpSpPr>
      <p:grpSpPr>
        <a:xfrm>
          <a:off x="0" y="0"/>
          <a:ext cx="0" cy="0"/>
          <a:chOff x="0" y="0"/>
          <a:chExt cx="0" cy="0"/>
        </a:xfrm>
      </p:grpSpPr>
      <p:sp>
        <p:nvSpPr>
          <p:cNvPr id="5" name="Rectangle 4"/>
          <p:cNvSpPr/>
          <p:nvPr userDrawn="1"/>
        </p:nvSpPr>
        <p:spPr>
          <a:xfrm>
            <a:off x="4470400" y="0"/>
            <a:ext cx="7721600" cy="54864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srgbClr val="FFFFFF"/>
              </a:solidFill>
              <a:ea typeface="Loew" charset="0"/>
              <a:cs typeface="Loew" charset="0"/>
            </a:endParaRPr>
          </a:p>
        </p:txBody>
      </p:sp>
      <p:sp>
        <p:nvSpPr>
          <p:cNvPr id="2" name="Title 1"/>
          <p:cNvSpPr>
            <a:spLocks noGrp="1"/>
          </p:cNvSpPr>
          <p:nvPr userDrawn="1">
            <p:ph type="ctrTitle"/>
          </p:nvPr>
        </p:nvSpPr>
        <p:spPr>
          <a:xfrm>
            <a:off x="5331328" y="1447801"/>
            <a:ext cx="6555872" cy="668867"/>
          </a:xfrm>
        </p:spPr>
        <p:txBody>
          <a:bodyPr wrap="square" anchor="b">
            <a:noAutofit/>
          </a:bodyPr>
          <a:lstStyle>
            <a:lvl1pPr algn="l">
              <a:defRPr sz="3000" b="1" i="0" cap="all" baseline="0">
                <a:solidFill>
                  <a:schemeClr val="bg2"/>
                </a:solidFill>
                <a:latin typeface="Loew Black" charset="0"/>
                <a:ea typeface="Loew Black" charset="0"/>
                <a:cs typeface="Loew Black" charset="0"/>
              </a:defRPr>
            </a:lvl1pPr>
          </a:lstStyle>
          <a:p>
            <a:r>
              <a:rPr lang="en-US" dirty="0"/>
              <a:t>Click to edit Master title style</a:t>
            </a:r>
          </a:p>
        </p:txBody>
      </p:sp>
      <p:sp>
        <p:nvSpPr>
          <p:cNvPr id="6" name="TextBox 5"/>
          <p:cNvSpPr txBox="1"/>
          <p:nvPr userDrawn="1"/>
        </p:nvSpPr>
        <p:spPr>
          <a:xfrm>
            <a:off x="5331334" y="2659019"/>
            <a:ext cx="967873" cy="369332"/>
          </a:xfrm>
          <a:prstGeom prst="rect">
            <a:avLst/>
          </a:prstGeom>
          <a:noFill/>
        </p:spPr>
        <p:txBody>
          <a:bodyPr wrap="square" rtlCol="0">
            <a:noAutofit/>
          </a:bodyPr>
          <a:lstStyle/>
          <a:p>
            <a:pPr defTabSz="914377"/>
            <a:endParaRPr lang="en-US" sz="1600" dirty="0">
              <a:solidFill>
                <a:srgbClr val="1E1E1E"/>
              </a:solidFill>
            </a:endParaRPr>
          </a:p>
        </p:txBody>
      </p:sp>
      <p:sp>
        <p:nvSpPr>
          <p:cNvPr id="9" name="Picture Placeholder 8"/>
          <p:cNvSpPr>
            <a:spLocks noGrp="1"/>
          </p:cNvSpPr>
          <p:nvPr>
            <p:ph type="pic" sz="quarter" idx="11"/>
          </p:nvPr>
        </p:nvSpPr>
        <p:spPr>
          <a:xfrm>
            <a:off x="0" y="0"/>
            <a:ext cx="4470400" cy="5486400"/>
          </a:xfrm>
        </p:spPr>
        <p:txBody>
          <a:bodyPr/>
          <a:lstStyle/>
          <a:p>
            <a:r>
              <a:rPr lang="en-US"/>
              <a:t>Drag picture to placeholder or click icon to add</a:t>
            </a:r>
          </a:p>
        </p:txBody>
      </p:sp>
      <p:sp>
        <p:nvSpPr>
          <p:cNvPr id="13" name="Rectangle 8"/>
          <p:cNvSpPr/>
          <p:nvPr userDrawn="1"/>
        </p:nvSpPr>
        <p:spPr>
          <a:xfrm>
            <a:off x="4976603" y="378887"/>
            <a:ext cx="7215397" cy="3454404"/>
          </a:xfrm>
          <a:custGeom>
            <a:avLst/>
            <a:gdLst>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0 w 8991600"/>
              <a:gd name="connsiteY0" fmla="*/ 0 h 2706689"/>
              <a:gd name="connsiteX1" fmla="*/ 8991600 w 8991600"/>
              <a:gd name="connsiteY1" fmla="*/ 0 h 2706689"/>
              <a:gd name="connsiteX2" fmla="*/ 8983980 w 8991600"/>
              <a:gd name="connsiteY2" fmla="*/ 1301909 h 2706689"/>
              <a:gd name="connsiteX3" fmla="*/ 8991600 w 8991600"/>
              <a:gd name="connsiteY3" fmla="*/ 2706689 h 2706689"/>
              <a:gd name="connsiteX4" fmla="*/ 0 w 8991600"/>
              <a:gd name="connsiteY4" fmla="*/ 2706689 h 2706689"/>
              <a:gd name="connsiteX5" fmla="*/ 0 w 8991600"/>
              <a:gd name="connsiteY5" fmla="*/ 0 h 2706689"/>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8991600 w 9083040"/>
              <a:gd name="connsiteY0" fmla="*/ 2706689 h 2706689"/>
              <a:gd name="connsiteX1" fmla="*/ 0 w 9083040"/>
              <a:gd name="connsiteY1" fmla="*/ 2706689 h 2706689"/>
              <a:gd name="connsiteX2" fmla="*/ 0 w 9083040"/>
              <a:gd name="connsiteY2" fmla="*/ 0 h 2706689"/>
              <a:gd name="connsiteX3" fmla="*/ 9083040 w 9083040"/>
              <a:gd name="connsiteY3" fmla="*/ 91440 h 2706689"/>
              <a:gd name="connsiteX0" fmla="*/ 8991600 w 9185910"/>
              <a:gd name="connsiteY0" fmla="*/ 2706689 h 2706689"/>
              <a:gd name="connsiteX1" fmla="*/ 0 w 9185910"/>
              <a:gd name="connsiteY1" fmla="*/ 2706689 h 2706689"/>
              <a:gd name="connsiteX2" fmla="*/ 0 w 9185910"/>
              <a:gd name="connsiteY2" fmla="*/ 0 h 2706689"/>
              <a:gd name="connsiteX3" fmla="*/ 9185910 w 9185910"/>
              <a:gd name="connsiteY3" fmla="*/ 11430 h 2706689"/>
              <a:gd name="connsiteX0" fmla="*/ 8991600 w 8991600"/>
              <a:gd name="connsiteY0" fmla="*/ 2706689 h 2706689"/>
              <a:gd name="connsiteX1" fmla="*/ 0 w 8991600"/>
              <a:gd name="connsiteY1" fmla="*/ 2706689 h 2706689"/>
              <a:gd name="connsiteX2" fmla="*/ 0 w 8991600"/>
              <a:gd name="connsiteY2" fmla="*/ 0 h 2706689"/>
              <a:gd name="connsiteX3" fmla="*/ 8923020 w 8991600"/>
              <a:gd name="connsiteY3" fmla="*/ 0 h 2706689"/>
              <a:gd name="connsiteX0" fmla="*/ 885444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11430 h 2706689"/>
              <a:gd name="connsiteX0" fmla="*/ 8888730 w 8888730"/>
              <a:gd name="connsiteY0" fmla="*/ 2706689 h 2706689"/>
              <a:gd name="connsiteX1" fmla="*/ 0 w 8888730"/>
              <a:gd name="connsiteY1" fmla="*/ 2706689 h 2706689"/>
              <a:gd name="connsiteX2" fmla="*/ 0 w 8888730"/>
              <a:gd name="connsiteY2" fmla="*/ 0 h 2706689"/>
              <a:gd name="connsiteX3" fmla="*/ 883158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22860 h 2706689"/>
              <a:gd name="connsiteX0" fmla="*/ 8888730 w 8888730"/>
              <a:gd name="connsiteY0" fmla="*/ 2706689 h 2706689"/>
              <a:gd name="connsiteX1" fmla="*/ 0 w 8888730"/>
              <a:gd name="connsiteY1" fmla="*/ 2706689 h 2706689"/>
              <a:gd name="connsiteX2" fmla="*/ 0 w 8888730"/>
              <a:gd name="connsiteY2" fmla="*/ 0 h 2706689"/>
              <a:gd name="connsiteX3" fmla="*/ 888873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4714 w 8904714"/>
              <a:gd name="connsiteY0" fmla="*/ 2706689 h 2706689"/>
              <a:gd name="connsiteX1" fmla="*/ 0 w 8904714"/>
              <a:gd name="connsiteY1" fmla="*/ 2706689 h 2706689"/>
              <a:gd name="connsiteX2" fmla="*/ 0 w 8904714"/>
              <a:gd name="connsiteY2" fmla="*/ 0 h 2706689"/>
              <a:gd name="connsiteX3" fmla="*/ 8900160 w 8904714"/>
              <a:gd name="connsiteY3" fmla="*/ 0 h 2706689"/>
              <a:gd name="connsiteX0" fmla="*/ 8895123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1517 w 8901517"/>
              <a:gd name="connsiteY0" fmla="*/ 2710012 h 2710012"/>
              <a:gd name="connsiteX1" fmla="*/ 0 w 8901517"/>
              <a:gd name="connsiteY1" fmla="*/ 2706689 h 2710012"/>
              <a:gd name="connsiteX2" fmla="*/ 0 w 8901517"/>
              <a:gd name="connsiteY2" fmla="*/ 0 h 2710012"/>
              <a:gd name="connsiteX3" fmla="*/ 8900160 w 8901517"/>
              <a:gd name="connsiteY3" fmla="*/ 0 h 2710012"/>
            </a:gdLst>
            <a:ahLst/>
            <a:cxnLst>
              <a:cxn ang="0">
                <a:pos x="connsiteX0" y="connsiteY0"/>
              </a:cxn>
              <a:cxn ang="0">
                <a:pos x="connsiteX1" y="connsiteY1"/>
              </a:cxn>
              <a:cxn ang="0">
                <a:pos x="connsiteX2" y="connsiteY2"/>
              </a:cxn>
              <a:cxn ang="0">
                <a:pos x="connsiteX3" y="connsiteY3"/>
              </a:cxn>
            </a:cxnLst>
            <a:rect l="l" t="t" r="r" b="b"/>
            <a:pathLst>
              <a:path w="8901517" h="2710012">
                <a:moveTo>
                  <a:pt x="8901517" y="2710012"/>
                </a:moveTo>
                <a:lnTo>
                  <a:pt x="0" y="2706689"/>
                </a:lnTo>
                <a:lnTo>
                  <a:pt x="0" y="0"/>
                </a:lnTo>
                <a:lnTo>
                  <a:pt x="8900160" y="0"/>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a typeface="Loew" charset="0"/>
              <a:cs typeface="Loew" charset="0"/>
            </a:endParaRPr>
          </a:p>
        </p:txBody>
      </p:sp>
      <p:sp>
        <p:nvSpPr>
          <p:cNvPr id="12" name="Subtitle 2"/>
          <p:cNvSpPr>
            <a:spLocks noGrp="1"/>
          </p:cNvSpPr>
          <p:nvPr>
            <p:ph type="subTitle" idx="1" hasCustomPrompt="1"/>
          </p:nvPr>
        </p:nvSpPr>
        <p:spPr>
          <a:xfrm>
            <a:off x="5331328" y="1974238"/>
            <a:ext cx="6555872" cy="386175"/>
          </a:xfrm>
        </p:spPr>
        <p:txBody>
          <a:bodyPr wrap="square">
            <a:noAutofit/>
          </a:bodyPr>
          <a:lstStyle>
            <a:lvl1pPr marL="0" indent="0" algn="l">
              <a:buNone/>
              <a:defRPr sz="2400" b="1" i="0">
                <a:solidFill>
                  <a:schemeClr val="bg1"/>
                </a:solidFill>
                <a:latin typeface="Loew ExtraBold" charset="0"/>
                <a:ea typeface="Loew ExtraBold" charset="0"/>
                <a:cs typeface="Loew Extra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add subtitle</a:t>
            </a:r>
          </a:p>
        </p:txBody>
      </p:sp>
      <p:sp>
        <p:nvSpPr>
          <p:cNvPr id="14" name="Text Placeholder 14"/>
          <p:cNvSpPr>
            <a:spLocks noGrp="1"/>
          </p:cNvSpPr>
          <p:nvPr>
            <p:ph type="body" sz="quarter" idx="10" hasCustomPrompt="1"/>
          </p:nvPr>
        </p:nvSpPr>
        <p:spPr>
          <a:xfrm>
            <a:off x="5331325" y="2739299"/>
            <a:ext cx="6555875" cy="368300"/>
          </a:xfrm>
        </p:spPr>
        <p:txBody>
          <a:bodyPr wrap="square">
            <a:noAutofit/>
          </a:bodyPr>
          <a:lstStyle>
            <a:lvl1pPr marL="0" indent="0">
              <a:buNone/>
              <a:defRPr sz="1800" b="0" i="0" baseline="0">
                <a:solidFill>
                  <a:schemeClr val="bg1"/>
                </a:solidFill>
                <a:latin typeface="Loew" charset="0"/>
                <a:ea typeface="Loew" charset="0"/>
                <a:cs typeface="Loew" charset="0"/>
              </a:defRPr>
            </a:lvl1pPr>
            <a:lvl2pPr marL="304784" indent="0">
              <a:buNone/>
              <a:defRPr sz="1600">
                <a:solidFill>
                  <a:schemeClr val="bg1"/>
                </a:solidFill>
              </a:defRPr>
            </a:lvl2pPr>
            <a:lvl3pPr marL="611687" indent="0">
              <a:buNone/>
              <a:defRPr sz="1600">
                <a:solidFill>
                  <a:schemeClr val="bg1"/>
                </a:solidFill>
              </a:defRPr>
            </a:lvl3pPr>
            <a:lvl4pPr marL="916470" indent="0">
              <a:buNone/>
              <a:defRPr sz="1600">
                <a:solidFill>
                  <a:schemeClr val="bg1"/>
                </a:solidFill>
              </a:defRPr>
            </a:lvl4pPr>
            <a:lvl5pPr marL="1223372" indent="0">
              <a:buNone/>
              <a:defRPr sz="1600">
                <a:solidFill>
                  <a:schemeClr val="bg1"/>
                </a:solidFill>
              </a:defRPr>
            </a:lvl5pPr>
          </a:lstStyle>
          <a:p>
            <a:pPr lvl="0"/>
            <a:r>
              <a:rPr lang="en-US" dirty="0"/>
              <a:t>Click to add Presenter Name</a:t>
            </a:r>
          </a:p>
        </p:txBody>
      </p:sp>
      <p:sp>
        <p:nvSpPr>
          <p:cNvPr id="18" name="Date Placeholder 3"/>
          <p:cNvSpPr>
            <a:spLocks noGrp="1"/>
          </p:cNvSpPr>
          <p:nvPr>
            <p:ph type="dt" sz="half" idx="2"/>
          </p:nvPr>
        </p:nvSpPr>
        <p:spPr>
          <a:xfrm>
            <a:off x="5331325" y="2494127"/>
            <a:ext cx="2085475" cy="366183"/>
          </a:xfrm>
          <a:prstGeom prst="rect">
            <a:avLst/>
          </a:prstGeom>
        </p:spPr>
        <p:txBody>
          <a:bodyPr vert="horz" wrap="square" lIns="91440" tIns="45720" rIns="91440" bIns="45720" rtlCol="0" anchor="ctr">
            <a:noAutofit/>
          </a:bodyPr>
          <a:lstStyle>
            <a:lvl1pPr algn="l">
              <a:defRPr sz="1800" b="0" i="0">
                <a:solidFill>
                  <a:schemeClr val="bg1"/>
                </a:solidFill>
                <a:latin typeface="Loew" charset="0"/>
                <a:ea typeface="Loew" charset="0"/>
                <a:cs typeface="Loew" charset="0"/>
              </a:defRPr>
            </a:lvl1pPr>
          </a:lstStyle>
          <a:p>
            <a:fld id="{EC706199-88D0-814B-BEA2-AD38BAD4F0F1}" type="datetime1">
              <a:rPr lang="en-US" smtClean="0">
                <a:solidFill>
                  <a:srgbClr val="FFFFFF"/>
                </a:solidFill>
              </a:rPr>
              <a:pPr/>
              <a:t>10/6/2019</a:t>
            </a:fld>
            <a:endParaRPr lang="en-US" dirty="0">
              <a:solidFill>
                <a:srgbClr val="FFFFFF"/>
              </a:solidFill>
            </a:endParaRPr>
          </a:p>
        </p:txBody>
      </p:sp>
      <p:pic>
        <p:nvPicPr>
          <p:cNvPr id="4" name="Picture 3"/>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3903"/>
            <a:ext cx="4480563" cy="5486400"/>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231" y="5734053"/>
            <a:ext cx="11897540" cy="95510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52002" y="4343400"/>
            <a:ext cx="2219724" cy="770472"/>
          </a:xfrm>
          <a:prstGeom prst="rect">
            <a:avLst/>
          </a:prstGeom>
        </p:spPr>
      </p:pic>
    </p:spTree>
    <p:extLst>
      <p:ext uri="{BB962C8B-B14F-4D97-AF65-F5344CB8AC3E}">
        <p14:creationId xmlns:p14="http://schemas.microsoft.com/office/powerpoint/2010/main" val="1356009532"/>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and Content with Takeaway">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530938"/>
            <a:ext cx="11222680" cy="3236449"/>
          </a:xfrm>
        </p:spPr>
        <p:txBody>
          <a:bodyPr>
            <a:noAutofit/>
          </a:bodyPr>
          <a:lstStyle>
            <a:lvl1pPr>
              <a:buClr>
                <a:schemeClr val="accent1"/>
              </a:buClr>
              <a:defRPr b="0" i="0">
                <a:latin typeface="Loew" charset="0"/>
                <a:ea typeface="Loew" charset="0"/>
                <a:cs typeface="Loew" charset="0"/>
              </a:defRPr>
            </a:lvl1pPr>
            <a:lvl2pPr>
              <a:buClr>
                <a:schemeClr val="accent1"/>
              </a:buClr>
              <a:defRPr b="0" i="0">
                <a:latin typeface="Loew" charset="0"/>
                <a:ea typeface="Loew" charset="0"/>
                <a:cs typeface="Loew" charset="0"/>
              </a:defRPr>
            </a:lvl2pPr>
            <a:lvl3pPr>
              <a:buClr>
                <a:schemeClr val="accent1"/>
              </a:buClr>
              <a:defRPr b="0" i="0">
                <a:latin typeface="Loew" charset="0"/>
                <a:ea typeface="Loew" charset="0"/>
                <a:cs typeface="Loew" charset="0"/>
              </a:defRPr>
            </a:lvl3pPr>
            <a:lvl4pPr>
              <a:buClr>
                <a:schemeClr val="accent1"/>
              </a:buClr>
              <a:defRPr b="0" i="0">
                <a:latin typeface="Loew" charset="0"/>
                <a:ea typeface="Loew" charset="0"/>
                <a:cs typeface="Loew" charset="0"/>
              </a:defRPr>
            </a:lvl4pPr>
            <a:lvl5pPr>
              <a:buClr>
                <a:schemeClr val="accent1"/>
              </a:buClr>
              <a:defRPr b="0" i="0">
                <a:latin typeface="Loew" charset="0"/>
                <a:ea typeface="Loew" charset="0"/>
                <a:cs typeface="Loe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508002" y="5784854"/>
            <a:ext cx="11222565" cy="391583"/>
          </a:xfrm>
        </p:spPr>
        <p:txBody>
          <a:bodyPr lIns="0" tIns="0" rIns="0" bIns="0" anchor="b">
            <a:noAutofit/>
          </a:bodyPr>
          <a:lstStyle>
            <a:lvl1pPr marL="0" indent="0">
              <a:spcBef>
                <a:spcPts val="0"/>
              </a:spcBef>
              <a:spcAft>
                <a:spcPts val="0"/>
              </a:spcAft>
              <a:buNone/>
              <a:defRPr sz="800" b="0">
                <a:solidFill>
                  <a:schemeClr val="tx2"/>
                </a:solidFill>
              </a:defRPr>
            </a:lvl1pPr>
            <a:lvl2pPr marL="304784" indent="0">
              <a:buNone/>
              <a:defRPr sz="800"/>
            </a:lvl2pPr>
            <a:lvl3pPr marL="611687" indent="0">
              <a:buNone/>
              <a:defRPr sz="800"/>
            </a:lvl3pPr>
            <a:lvl4pPr marL="916470" indent="0">
              <a:buNone/>
              <a:defRPr sz="800"/>
            </a:lvl4pPr>
            <a:lvl5pPr marL="1223372" indent="0">
              <a:buNone/>
              <a:defRPr sz="800"/>
            </a:lvl5pPr>
          </a:lstStyle>
          <a:p>
            <a:pPr lvl="0"/>
            <a:r>
              <a:rPr lang="en-US" dirty="0"/>
              <a:t>Click to add text</a:t>
            </a:r>
          </a:p>
        </p:txBody>
      </p:sp>
      <p:sp>
        <p:nvSpPr>
          <p:cNvPr id="9" name="Text Placeholder 8"/>
          <p:cNvSpPr>
            <a:spLocks noGrp="1"/>
          </p:cNvSpPr>
          <p:nvPr>
            <p:ph type="body" sz="quarter" idx="15" hasCustomPrompt="1"/>
          </p:nvPr>
        </p:nvSpPr>
        <p:spPr>
          <a:xfrm>
            <a:off x="508005" y="4914904"/>
            <a:ext cx="11222567" cy="726017"/>
          </a:xfrm>
          <a:solidFill>
            <a:schemeClr val="accent1"/>
          </a:solidFill>
        </p:spPr>
        <p:txBody>
          <a:bodyPr anchor="ctr"/>
          <a:lstStyle>
            <a:lvl1pPr marL="0" indent="0">
              <a:buNone/>
              <a:defRPr sz="1733" b="0">
                <a:solidFill>
                  <a:schemeClr val="bg1"/>
                </a:solidFill>
              </a:defRPr>
            </a:lvl1pPr>
            <a:lvl2pPr marL="304784" indent="0">
              <a:buNone/>
              <a:defRPr sz="1733">
                <a:solidFill>
                  <a:schemeClr val="bg1"/>
                </a:solidFill>
              </a:defRPr>
            </a:lvl2pPr>
            <a:lvl3pPr marL="611687" indent="0">
              <a:buNone/>
              <a:defRPr sz="1733">
                <a:solidFill>
                  <a:schemeClr val="bg1"/>
                </a:solidFill>
              </a:defRPr>
            </a:lvl3pPr>
            <a:lvl4pPr marL="916470" indent="0">
              <a:buNone/>
              <a:defRPr sz="1733">
                <a:solidFill>
                  <a:schemeClr val="bg1"/>
                </a:solidFill>
              </a:defRPr>
            </a:lvl4pPr>
            <a:lvl5pPr marL="1223372" indent="0">
              <a:buNone/>
              <a:defRPr sz="1733">
                <a:solidFill>
                  <a:schemeClr val="bg1"/>
                </a:solidFill>
              </a:defRPr>
            </a:lvl5pPr>
          </a:lstStyle>
          <a:p>
            <a:pPr lvl="0"/>
            <a:r>
              <a:rPr lang="en-US" dirty="0"/>
              <a:t>Click to add takeaway</a:t>
            </a:r>
          </a:p>
        </p:txBody>
      </p:sp>
      <p:sp>
        <p:nvSpPr>
          <p:cNvPr id="8" name="Date Placeholder 7"/>
          <p:cNvSpPr>
            <a:spLocks noGrp="1"/>
          </p:cNvSpPr>
          <p:nvPr>
            <p:ph type="dt" sz="half" idx="17"/>
          </p:nvPr>
        </p:nvSpPr>
        <p:spPr/>
        <p:txBody>
          <a:bodyPr/>
          <a:lstStyle>
            <a:lvl1pPr>
              <a:defRPr b="0" i="0">
                <a:latin typeface="Loew" charset="0"/>
                <a:ea typeface="Loew" charset="0"/>
                <a:cs typeface="Loew" charset="0"/>
              </a:defRPr>
            </a:lvl1pPr>
          </a:lstStyle>
          <a:p>
            <a:fld id="{DDF364EA-DC30-9C48-9F5D-4D10FF298397}" type="datetime1">
              <a:rPr lang="en-US" smtClean="0">
                <a:solidFill>
                  <a:srgbClr val="828282"/>
                </a:solidFill>
              </a:rPr>
              <a:pPr/>
              <a:t>10/6/2019</a:t>
            </a:fld>
            <a:endParaRPr lang="en-US" dirty="0">
              <a:solidFill>
                <a:srgbClr val="828282"/>
              </a:solidFill>
            </a:endParaRPr>
          </a:p>
        </p:txBody>
      </p:sp>
      <p:sp>
        <p:nvSpPr>
          <p:cNvPr id="11" name="Footer Placeholder 10"/>
          <p:cNvSpPr>
            <a:spLocks noGrp="1"/>
          </p:cNvSpPr>
          <p:nvPr>
            <p:ph type="ftr" sz="quarter" idx="18"/>
          </p:nvPr>
        </p:nvSpPr>
        <p:spPr/>
        <p:txBody>
          <a:bodyPr/>
          <a:lstStyle>
            <a:lvl1pPr>
              <a:defRPr b="0" i="0">
                <a:latin typeface="Loew" charset="0"/>
                <a:ea typeface="Loew" charset="0"/>
                <a:cs typeface="Loew" charset="0"/>
              </a:defRPr>
            </a:lvl1pPr>
          </a:lstStyle>
          <a:p>
            <a:r>
              <a:rPr lang="en-US" dirty="0">
                <a:solidFill>
                  <a:srgbClr val="828282"/>
                </a:solidFill>
              </a:rPr>
              <a:t>© 2019 Hilton Confidential and Proprietary</a:t>
            </a:r>
          </a:p>
        </p:txBody>
      </p:sp>
      <p:sp>
        <p:nvSpPr>
          <p:cNvPr id="13" name="Slide Number Placeholder 12"/>
          <p:cNvSpPr>
            <a:spLocks noGrp="1"/>
          </p:cNvSpPr>
          <p:nvPr>
            <p:ph type="sldNum" sz="quarter" idx="19"/>
          </p:nvPr>
        </p:nvSpPr>
        <p:spPr/>
        <p:txBody>
          <a:bodyPr/>
          <a:lstStyle>
            <a:lvl1pPr>
              <a:defRPr b="0" i="0">
                <a:latin typeface="Loew" charset="0"/>
                <a:ea typeface="Loew" charset="0"/>
                <a:cs typeface="Loew" charset="0"/>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4" name="Title 1"/>
          <p:cNvSpPr>
            <a:spLocks noGrp="1"/>
          </p:cNvSpPr>
          <p:nvPr>
            <p:ph type="title" hasCustomPrompt="1"/>
          </p:nvPr>
        </p:nvSpPr>
        <p:spPr>
          <a:xfrm>
            <a:off x="508000" y="254184"/>
            <a:ext cx="10014787" cy="802661"/>
          </a:xfrm>
        </p:spPr>
        <p:txBody>
          <a:bodyPr anchor="b">
            <a:noAutofit/>
          </a:bodyPr>
          <a:lstStyle>
            <a:lvl1pPr>
              <a:defRPr b="1" i="0" cap="all" baseline="0">
                <a:solidFill>
                  <a:schemeClr val="bg2"/>
                </a:solidFill>
                <a:latin typeface="Loew Black" charset="0"/>
                <a:ea typeface="Loew Black" charset="0"/>
                <a:cs typeface="Loew Black" charset="0"/>
              </a:defRPr>
            </a:lvl1pPr>
          </a:lstStyle>
          <a:p>
            <a:pPr lvl="0"/>
            <a:r>
              <a:rPr lang="en-US" dirty="0"/>
              <a:t>Click to add title</a:t>
            </a:r>
          </a:p>
        </p:txBody>
      </p:sp>
      <p:sp>
        <p:nvSpPr>
          <p:cNvPr id="15" name="Text Placeholder 14"/>
          <p:cNvSpPr>
            <a:spLocks noGrp="1"/>
          </p:cNvSpPr>
          <p:nvPr>
            <p:ph type="body" sz="quarter" idx="20" hasCustomPrompt="1"/>
          </p:nvPr>
        </p:nvSpPr>
        <p:spPr>
          <a:xfrm>
            <a:off x="508000" y="999197"/>
            <a:ext cx="9414933" cy="361875"/>
          </a:xfrm>
        </p:spPr>
        <p:txBody>
          <a:bodyPr wrap="square"/>
          <a:lstStyle>
            <a:lvl1pPr marL="0" indent="0">
              <a:buNone/>
              <a:defRPr sz="1600" b="1" i="0">
                <a:solidFill>
                  <a:schemeClr val="tx1"/>
                </a:solidFill>
                <a:latin typeface="Loew Heavy" charset="0"/>
                <a:ea typeface="Loew Heavy" charset="0"/>
                <a:cs typeface="Loew Heavy" charset="0"/>
              </a:defRPr>
            </a:lvl1pPr>
            <a:lvl2pPr marL="304784" indent="0">
              <a:buNone/>
              <a:defRPr sz="1600">
                <a:solidFill>
                  <a:schemeClr val="bg1"/>
                </a:solidFill>
              </a:defRPr>
            </a:lvl2pPr>
            <a:lvl3pPr marL="611687" indent="0">
              <a:buNone/>
              <a:defRPr sz="1600">
                <a:solidFill>
                  <a:schemeClr val="bg1"/>
                </a:solidFill>
              </a:defRPr>
            </a:lvl3pPr>
            <a:lvl4pPr marL="916470" indent="0">
              <a:buNone/>
              <a:defRPr sz="1600">
                <a:solidFill>
                  <a:schemeClr val="bg1"/>
                </a:solidFill>
              </a:defRPr>
            </a:lvl4pPr>
            <a:lvl5pPr marL="1223372"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35716691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1" y="1530935"/>
            <a:ext cx="5496011" cy="4106720"/>
          </a:xfrm>
        </p:spPr>
        <p:txBody>
          <a:bodyPr/>
          <a:lstStyle>
            <a:lvl1pPr>
              <a:buClr>
                <a:schemeClr val="accent1"/>
              </a:buClr>
              <a:defRPr b="0" i="0">
                <a:latin typeface="Loew" charset="0"/>
                <a:ea typeface="Loew" charset="0"/>
                <a:cs typeface="Loew" charset="0"/>
              </a:defRPr>
            </a:lvl1pPr>
            <a:lvl2pPr>
              <a:buClr>
                <a:schemeClr val="accent1"/>
              </a:buClr>
              <a:defRPr b="0" i="0">
                <a:latin typeface="Loew" charset="0"/>
                <a:ea typeface="Loew" charset="0"/>
                <a:cs typeface="Loew" charset="0"/>
              </a:defRPr>
            </a:lvl2pPr>
            <a:lvl3pPr>
              <a:buClr>
                <a:schemeClr val="accent1"/>
              </a:buClr>
              <a:defRPr b="0" i="0">
                <a:latin typeface="Loew" charset="0"/>
                <a:ea typeface="Loew" charset="0"/>
                <a:cs typeface="Loew" charset="0"/>
              </a:defRPr>
            </a:lvl3pPr>
            <a:lvl4pPr>
              <a:buClr>
                <a:schemeClr val="accent1"/>
              </a:buClr>
              <a:defRPr b="0" i="0">
                <a:latin typeface="Loew" charset="0"/>
                <a:ea typeface="Loew" charset="0"/>
                <a:cs typeface="Loew" charset="0"/>
              </a:defRPr>
            </a:lvl4pPr>
            <a:lvl5pPr>
              <a:buClr>
                <a:schemeClr val="accent1"/>
              </a:buClr>
              <a:defRPr b="0" i="0">
                <a:latin typeface="Loew" charset="0"/>
                <a:ea typeface="Loew" charset="0"/>
                <a:cs typeface="Loe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8789" y="1530935"/>
            <a:ext cx="5496011" cy="4106720"/>
          </a:xfrm>
        </p:spPr>
        <p:txBody>
          <a:bodyPr/>
          <a:lstStyle>
            <a:lvl1pPr>
              <a:buClr>
                <a:schemeClr val="accent1"/>
              </a:buClr>
              <a:defRPr b="0" i="0">
                <a:latin typeface="Loew" charset="0"/>
                <a:ea typeface="Loew" charset="0"/>
                <a:cs typeface="Loew" charset="0"/>
              </a:defRPr>
            </a:lvl1pPr>
            <a:lvl2pPr>
              <a:buClr>
                <a:schemeClr val="accent1"/>
              </a:buClr>
              <a:defRPr b="0" i="0">
                <a:latin typeface="Loew" charset="0"/>
                <a:ea typeface="Loew" charset="0"/>
                <a:cs typeface="Loew" charset="0"/>
              </a:defRPr>
            </a:lvl2pPr>
            <a:lvl3pPr>
              <a:buClr>
                <a:schemeClr val="accent1"/>
              </a:buClr>
              <a:defRPr b="0" i="0">
                <a:latin typeface="Loew" charset="0"/>
                <a:ea typeface="Loew" charset="0"/>
                <a:cs typeface="Loew" charset="0"/>
              </a:defRPr>
            </a:lvl3pPr>
            <a:lvl4pPr>
              <a:buClr>
                <a:schemeClr val="accent1"/>
              </a:buClr>
              <a:defRPr b="0" i="0">
                <a:latin typeface="Loew" charset="0"/>
                <a:ea typeface="Loew" charset="0"/>
                <a:cs typeface="Loew" charset="0"/>
              </a:defRPr>
            </a:lvl4pPr>
            <a:lvl5pPr>
              <a:buClr>
                <a:schemeClr val="accent1"/>
              </a:buClr>
              <a:defRPr b="0" i="0">
                <a:latin typeface="Loew" charset="0"/>
                <a:ea typeface="Loew" charset="0"/>
                <a:cs typeface="Loe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4" hasCustomPrompt="1"/>
          </p:nvPr>
        </p:nvSpPr>
        <p:spPr>
          <a:xfrm>
            <a:off x="508002" y="5784854"/>
            <a:ext cx="11222565" cy="391583"/>
          </a:xfrm>
        </p:spPr>
        <p:txBody>
          <a:bodyPr lIns="0" tIns="0" rIns="0" bIns="0" anchor="b">
            <a:noAutofit/>
          </a:bodyPr>
          <a:lstStyle>
            <a:lvl1pPr marL="0" indent="0">
              <a:spcBef>
                <a:spcPts val="0"/>
              </a:spcBef>
              <a:spcAft>
                <a:spcPts val="0"/>
              </a:spcAft>
              <a:buNone/>
              <a:defRPr sz="800" b="0" i="0">
                <a:solidFill>
                  <a:schemeClr val="tx2"/>
                </a:solidFill>
                <a:latin typeface="Loew" charset="0"/>
                <a:ea typeface="Loew" charset="0"/>
                <a:cs typeface="Loew" charset="0"/>
              </a:defRPr>
            </a:lvl1pPr>
            <a:lvl2pPr marL="304784" indent="0">
              <a:buNone/>
              <a:defRPr sz="800"/>
            </a:lvl2pPr>
            <a:lvl3pPr marL="611687" indent="0">
              <a:buNone/>
              <a:defRPr sz="800"/>
            </a:lvl3pPr>
            <a:lvl4pPr marL="916470" indent="0">
              <a:buNone/>
              <a:defRPr sz="800"/>
            </a:lvl4pPr>
            <a:lvl5pPr marL="1223372" indent="0">
              <a:buNone/>
              <a:defRPr sz="800"/>
            </a:lvl5pPr>
          </a:lstStyle>
          <a:p>
            <a:pPr lvl="0"/>
            <a:r>
              <a:rPr lang="en-US" dirty="0"/>
              <a:t>Click to add text</a:t>
            </a:r>
          </a:p>
        </p:txBody>
      </p:sp>
      <p:sp>
        <p:nvSpPr>
          <p:cNvPr id="9" name="Date Placeholder 8"/>
          <p:cNvSpPr>
            <a:spLocks noGrp="1"/>
          </p:cNvSpPr>
          <p:nvPr>
            <p:ph type="dt" sz="half" idx="16"/>
          </p:nvPr>
        </p:nvSpPr>
        <p:spPr/>
        <p:txBody>
          <a:bodyPr/>
          <a:lstStyle>
            <a:lvl1pPr>
              <a:defRPr b="0" i="0">
                <a:latin typeface="Loew" charset="0"/>
                <a:ea typeface="Loew" charset="0"/>
                <a:cs typeface="Loew" charset="0"/>
              </a:defRPr>
            </a:lvl1pPr>
          </a:lstStyle>
          <a:p>
            <a:fld id="{6D9D1170-D0AE-4942-B458-E00415742F2D}" type="datetime1">
              <a:rPr lang="en-US" smtClean="0">
                <a:solidFill>
                  <a:srgbClr val="828282"/>
                </a:solidFill>
              </a:rPr>
              <a:pPr/>
              <a:t>10/6/2019</a:t>
            </a:fld>
            <a:endParaRPr lang="en-US" dirty="0">
              <a:solidFill>
                <a:srgbClr val="828282"/>
              </a:solidFill>
            </a:endParaRPr>
          </a:p>
        </p:txBody>
      </p:sp>
      <p:sp>
        <p:nvSpPr>
          <p:cNvPr id="10" name="Footer Placeholder 9"/>
          <p:cNvSpPr>
            <a:spLocks noGrp="1"/>
          </p:cNvSpPr>
          <p:nvPr>
            <p:ph type="ftr" sz="quarter" idx="17"/>
          </p:nvPr>
        </p:nvSpPr>
        <p:spPr/>
        <p:txBody>
          <a:bodyPr/>
          <a:lstStyle>
            <a:lvl1pPr>
              <a:defRPr b="0" i="0">
                <a:latin typeface="Loew" charset="0"/>
                <a:ea typeface="Loew" charset="0"/>
                <a:cs typeface="Loew" charset="0"/>
              </a:defRPr>
            </a:lvl1pPr>
          </a:lstStyle>
          <a:p>
            <a:r>
              <a:rPr lang="en-US" dirty="0">
                <a:solidFill>
                  <a:srgbClr val="828282"/>
                </a:solidFill>
              </a:rPr>
              <a:t>© 2019 Hilton Confidential and Proprietary</a:t>
            </a:r>
          </a:p>
        </p:txBody>
      </p:sp>
      <p:sp>
        <p:nvSpPr>
          <p:cNvPr id="12" name="Slide Number Placeholder 11"/>
          <p:cNvSpPr>
            <a:spLocks noGrp="1"/>
          </p:cNvSpPr>
          <p:nvPr>
            <p:ph type="sldNum" sz="quarter" idx="18"/>
          </p:nvPr>
        </p:nvSpPr>
        <p:spPr/>
        <p:txBody>
          <a:bodyPr/>
          <a:lstStyle>
            <a:lvl1pPr>
              <a:defRPr b="0" i="0">
                <a:latin typeface="Loew" charset="0"/>
                <a:ea typeface="Loew" charset="0"/>
                <a:cs typeface="Loew" charset="0"/>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4" name="Title 1"/>
          <p:cNvSpPr>
            <a:spLocks noGrp="1"/>
          </p:cNvSpPr>
          <p:nvPr>
            <p:ph type="title" hasCustomPrompt="1"/>
          </p:nvPr>
        </p:nvSpPr>
        <p:spPr>
          <a:xfrm>
            <a:off x="508000" y="254184"/>
            <a:ext cx="10014787" cy="802661"/>
          </a:xfrm>
        </p:spPr>
        <p:txBody>
          <a:bodyPr anchor="b">
            <a:noAutofit/>
          </a:bodyPr>
          <a:lstStyle>
            <a:lvl1pPr>
              <a:defRPr b="1" i="0" cap="all" baseline="0">
                <a:solidFill>
                  <a:schemeClr val="bg2"/>
                </a:solidFill>
                <a:latin typeface="Loew Black" charset="0"/>
                <a:ea typeface="Loew Black" charset="0"/>
                <a:cs typeface="Loew Black" charset="0"/>
              </a:defRPr>
            </a:lvl1pPr>
          </a:lstStyle>
          <a:p>
            <a:pPr lvl="0"/>
            <a:r>
              <a:rPr lang="en-US" dirty="0"/>
              <a:t>Click to add title</a:t>
            </a:r>
          </a:p>
        </p:txBody>
      </p:sp>
      <p:sp>
        <p:nvSpPr>
          <p:cNvPr id="15" name="Text Placeholder 14"/>
          <p:cNvSpPr>
            <a:spLocks noGrp="1"/>
          </p:cNvSpPr>
          <p:nvPr>
            <p:ph type="body" sz="quarter" idx="15" hasCustomPrompt="1"/>
          </p:nvPr>
        </p:nvSpPr>
        <p:spPr>
          <a:xfrm>
            <a:off x="508000" y="999197"/>
            <a:ext cx="9414933" cy="361875"/>
          </a:xfrm>
        </p:spPr>
        <p:txBody>
          <a:bodyPr wrap="square"/>
          <a:lstStyle>
            <a:lvl1pPr marL="0" indent="0">
              <a:buNone/>
              <a:defRPr sz="1600" b="1" i="0">
                <a:solidFill>
                  <a:schemeClr val="tx1"/>
                </a:solidFill>
                <a:latin typeface="Loew Heavy" charset="0"/>
                <a:ea typeface="Loew Heavy" charset="0"/>
                <a:cs typeface="Loew Heavy" charset="0"/>
              </a:defRPr>
            </a:lvl1pPr>
            <a:lvl2pPr marL="304784" indent="0">
              <a:buNone/>
              <a:defRPr sz="1600">
                <a:solidFill>
                  <a:schemeClr val="bg1"/>
                </a:solidFill>
              </a:defRPr>
            </a:lvl2pPr>
            <a:lvl3pPr marL="611687" indent="0">
              <a:buNone/>
              <a:defRPr sz="1600">
                <a:solidFill>
                  <a:schemeClr val="bg1"/>
                </a:solidFill>
              </a:defRPr>
            </a:lvl3pPr>
            <a:lvl4pPr marL="916470" indent="0">
              <a:buNone/>
              <a:defRPr sz="1600">
                <a:solidFill>
                  <a:schemeClr val="bg1"/>
                </a:solidFill>
              </a:defRPr>
            </a:lvl4pPr>
            <a:lvl5pPr marL="1223372"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832342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Hilton Unifying Princip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a typeface="Loew" charset="0"/>
              <a:cs typeface="Loew" charset="0"/>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solidFill>
                  <a:srgbClr val="FFFFFF"/>
                </a:solidFill>
              </a:rPr>
              <a:t>© 2019 Hilton Confidential and Proprietary</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6927" y="2133600"/>
            <a:ext cx="6738147" cy="1052576"/>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71433"/>
            <a:ext cx="12192000" cy="1476587"/>
          </a:xfrm>
          <a:prstGeom prst="rect">
            <a:avLst/>
          </a:prstGeom>
        </p:spPr>
      </p:pic>
    </p:spTree>
    <p:extLst>
      <p:ext uri="{BB962C8B-B14F-4D97-AF65-F5344CB8AC3E}">
        <p14:creationId xmlns:p14="http://schemas.microsoft.com/office/powerpoint/2010/main" val="12714989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464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endParaRPr lang="en-GB" sz="1800" dirty="0">
              <a:solidFill>
                <a:srgbClr val="FFFFFF"/>
              </a:solidFill>
            </a:endParaRPr>
          </a:p>
        </p:txBody>
      </p:sp>
      <p:sp>
        <p:nvSpPr>
          <p:cNvPr id="7" name="Picture Placeholder 6"/>
          <p:cNvSpPr>
            <a:spLocks noGrp="1"/>
          </p:cNvSpPr>
          <p:nvPr>
            <p:ph type="pic" sz="quarter" idx="11"/>
          </p:nvPr>
        </p:nvSpPr>
        <p:spPr>
          <a:xfrm>
            <a:off x="0" y="0"/>
            <a:ext cx="4978400" cy="46482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6197599" y="1193800"/>
            <a:ext cx="5537199" cy="668867"/>
          </a:xfrm>
        </p:spPr>
        <p:txBody>
          <a:bodyPr wrap="square" anchor="t">
            <a:noAutofit/>
          </a:bodyPr>
          <a:lstStyle>
            <a:lvl1pPr algn="l">
              <a:defRPr sz="48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pPr defTabSz="914377"/>
            <a:endParaRPr lang="en-US" sz="1600" dirty="0">
              <a:solidFill>
                <a:srgbClr val="FFFFFF"/>
              </a:solidFill>
            </a:endParaRP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601" y="3930810"/>
            <a:ext cx="1676399" cy="621981"/>
          </a:xfrm>
          <a:prstGeom prst="rect">
            <a:avLst/>
          </a:prstGeom>
        </p:spPr>
      </p:pic>
      <p:sp>
        <p:nvSpPr>
          <p:cNvPr id="9" name="Frame 8"/>
          <p:cNvSpPr/>
          <p:nvPr userDrawn="1"/>
        </p:nvSpPr>
        <p:spPr>
          <a:xfrm>
            <a:off x="5689600" y="539043"/>
            <a:ext cx="6983941" cy="32963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800" dirty="0">
              <a:solidFill>
                <a:srgbClr val="1E1E1E"/>
              </a:solidFill>
            </a:endParaRPr>
          </a:p>
        </p:txBody>
      </p:sp>
      <p:pic>
        <p:nvPicPr>
          <p:cNvPr id="5" name="Picture 4">
            <a:extLst>
              <a:ext uri="{FF2B5EF4-FFF2-40B4-BE49-F238E27FC236}">
                <a16:creationId xmlns:a16="http://schemas.microsoft.com/office/drawing/2014/main" xmlns="" id="{B5E6E054-19B7-B347-9D5F-496DE80BFD7E}"/>
              </a:ext>
            </a:extLst>
          </p:cNvPr>
          <p:cNvPicPr>
            <a:picLocks noChangeAspect="1"/>
          </p:cNvPicPr>
          <p:nvPr userDrawn="1"/>
        </p:nvPicPr>
        <p:blipFill>
          <a:blip r:embed="rId3"/>
          <a:stretch>
            <a:fillRect/>
          </a:stretch>
        </p:blipFill>
        <p:spPr>
          <a:xfrm>
            <a:off x="-203200" y="4953000"/>
            <a:ext cx="12598400" cy="2041408"/>
          </a:xfrm>
          <a:prstGeom prst="rect">
            <a:avLst/>
          </a:prstGeom>
        </p:spPr>
      </p:pic>
    </p:spTree>
    <p:extLst>
      <p:ext uri="{BB962C8B-B14F-4D97-AF65-F5344CB8AC3E}">
        <p14:creationId xmlns:p14="http://schemas.microsoft.com/office/powerpoint/2010/main" val="3068200554"/>
      </p:ext>
    </p:extLst>
  </p:cSld>
  <p:clrMapOvr>
    <a:masterClrMapping/>
  </p:clrMapOvr>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515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endParaRPr lang="en-GB" sz="1800" dirty="0">
              <a:solidFill>
                <a:srgbClr val="FFFFFF"/>
              </a:solidFill>
            </a:endParaRPr>
          </a:p>
        </p:txBody>
      </p:sp>
      <p:sp>
        <p:nvSpPr>
          <p:cNvPr id="7" name="Picture Placeholder 6"/>
          <p:cNvSpPr>
            <a:spLocks noGrp="1"/>
          </p:cNvSpPr>
          <p:nvPr>
            <p:ph type="pic" sz="quarter" idx="11"/>
          </p:nvPr>
        </p:nvSpPr>
        <p:spPr>
          <a:xfrm>
            <a:off x="0" y="0"/>
            <a:ext cx="4978400" cy="51562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6197599" y="1193800"/>
            <a:ext cx="5537199" cy="668867"/>
          </a:xfrm>
        </p:spPr>
        <p:txBody>
          <a:bodyPr wrap="square" anchor="t">
            <a:noAutofit/>
          </a:bodyPr>
          <a:lstStyle>
            <a:lvl1pPr algn="l">
              <a:defRPr sz="48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3" name="Subtitle 2"/>
          <p:cNvSpPr>
            <a:spLocks noGrp="1"/>
          </p:cNvSpPr>
          <p:nvPr userDrawn="1">
            <p:ph type="subTitle" idx="1" hasCustomPrompt="1"/>
          </p:nvPr>
        </p:nvSpPr>
        <p:spPr>
          <a:xfrm>
            <a:off x="6197600" y="1958145"/>
            <a:ext cx="5539317" cy="386175"/>
          </a:xfrm>
        </p:spPr>
        <p:txBody>
          <a:bodyPr wrap="square">
            <a:noAutofit/>
          </a:bodyPr>
          <a:lstStyle>
            <a:lvl1pPr marL="0" indent="0" algn="l">
              <a:buNone/>
              <a:defRPr sz="1867" b="0">
                <a:solidFill>
                  <a:schemeClr val="bg1"/>
                </a:solidFill>
                <a:latin typeface="+mj-lt"/>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pPr defTabSz="914377"/>
            <a:endParaRPr lang="en-US" sz="1600" dirty="0">
              <a:solidFill>
                <a:srgbClr val="FFFFFF"/>
              </a:solidFill>
            </a:endParaRPr>
          </a:p>
        </p:txBody>
      </p:sp>
      <p:sp>
        <p:nvSpPr>
          <p:cNvPr id="15" name="Text Placeholder 14"/>
          <p:cNvSpPr>
            <a:spLocks noGrp="1"/>
          </p:cNvSpPr>
          <p:nvPr>
            <p:ph type="body" sz="quarter" idx="10" hasCustomPrompt="1"/>
          </p:nvPr>
        </p:nvSpPr>
        <p:spPr>
          <a:xfrm>
            <a:off x="7416801" y="2451101"/>
            <a:ext cx="4320116" cy="368300"/>
          </a:xfrm>
        </p:spPr>
        <p:txBody>
          <a:bodyPr wrap="square" anchor="ctr">
            <a:noAutofit/>
          </a:bodyPr>
          <a:lstStyle>
            <a:lvl1pPr marL="0" indent="0">
              <a:buNone/>
              <a:defRPr sz="1600" baseline="0">
                <a:solidFill>
                  <a:schemeClr val="bg1"/>
                </a:solidFill>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Presenter Name</a:t>
            </a: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4229419"/>
            <a:ext cx="1676399" cy="621981"/>
          </a:xfrm>
          <a:prstGeom prst="rect">
            <a:avLst/>
          </a:prstGeom>
        </p:spPr>
      </p:pic>
      <p:sp>
        <p:nvSpPr>
          <p:cNvPr id="16" name="Date Placeholder 3"/>
          <p:cNvSpPr>
            <a:spLocks noGrp="1"/>
          </p:cNvSpPr>
          <p:nvPr>
            <p:ph type="dt" sz="half" idx="2"/>
          </p:nvPr>
        </p:nvSpPr>
        <p:spPr>
          <a:xfrm>
            <a:off x="6210588" y="2451101"/>
            <a:ext cx="1206213" cy="366183"/>
          </a:xfrm>
          <a:prstGeom prst="rect">
            <a:avLst/>
          </a:prstGeom>
        </p:spPr>
        <p:txBody>
          <a:bodyPr vert="horz" wrap="square" lIns="0" tIns="0" rIns="0" bIns="0" rtlCol="0" anchor="ctr">
            <a:noAutofit/>
          </a:bodyPr>
          <a:lstStyle>
            <a:lvl1pPr algn="l">
              <a:defRPr sz="1600">
                <a:solidFill>
                  <a:schemeClr val="bg1"/>
                </a:solidFill>
              </a:defRPr>
            </a:lvl1pPr>
          </a:lstStyle>
          <a:p>
            <a:fld id="{828413FB-D9C9-C847-98EB-C86C8EE9D5A6}" type="datetime1">
              <a:rPr lang="en-GB" smtClean="0">
                <a:solidFill>
                  <a:srgbClr val="FFFFFF"/>
                </a:solidFill>
              </a:rPr>
              <a:pPr/>
              <a:t>06/10/2019</a:t>
            </a:fld>
            <a:endParaRPr lang="en-US" dirty="0">
              <a:solidFill>
                <a:srgbClr val="FFFFFF"/>
              </a:solidFill>
            </a:endParaRPr>
          </a:p>
        </p:txBody>
      </p:sp>
      <p:sp>
        <p:nvSpPr>
          <p:cNvPr id="9" name="Frame 8"/>
          <p:cNvSpPr/>
          <p:nvPr userDrawn="1"/>
        </p:nvSpPr>
        <p:spPr>
          <a:xfrm>
            <a:off x="5689600" y="539043"/>
            <a:ext cx="6983941" cy="32963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800" dirty="0">
              <a:solidFill>
                <a:srgbClr val="1E1E1E"/>
              </a:solidFill>
            </a:endParaRPr>
          </a:p>
        </p:txBody>
      </p:sp>
      <p:pic>
        <p:nvPicPr>
          <p:cNvPr id="14" name="Picture 13" descr="BrandBar_1LineHorizontal_Color.png"/>
          <p:cNvPicPr>
            <a:picLocks noChangeAspect="1"/>
          </p:cNvPicPr>
          <p:nvPr userDrawn="1"/>
        </p:nvPicPr>
        <p:blipFill rotWithShape="1">
          <a:blip r:embed="rId3">
            <a:extLst>
              <a:ext uri="{28A0092B-C50C-407E-A947-70E740481C1C}">
                <a14:useLocalDpi xmlns:a14="http://schemas.microsoft.com/office/drawing/2010/main" val="0"/>
              </a:ext>
            </a:extLst>
          </a:blip>
          <a:srcRect t="36691"/>
          <a:stretch/>
        </p:blipFill>
        <p:spPr>
          <a:xfrm>
            <a:off x="-37912" y="5257799"/>
            <a:ext cx="12331512" cy="1950407"/>
          </a:xfrm>
          <a:prstGeom prst="rect">
            <a:avLst/>
          </a:prstGeom>
        </p:spPr>
      </p:pic>
    </p:spTree>
    <p:extLst>
      <p:ext uri="{BB962C8B-B14F-4D97-AF65-F5344CB8AC3E}">
        <p14:creationId xmlns:p14="http://schemas.microsoft.com/office/powerpoint/2010/main" val="2432413363"/>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Option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0"/>
            <a:ext cx="3860800" cy="6858000"/>
          </a:xfrm>
          <a:prstGeom prst="rect">
            <a:avLst/>
          </a:prstGeom>
        </p:spPr>
      </p:pic>
      <p:sp>
        <p:nvSpPr>
          <p:cNvPr id="14" name="Rectangle 13"/>
          <p:cNvSpPr/>
          <p:nvPr userDrawn="1"/>
        </p:nvSpPr>
        <p:spPr>
          <a:xfrm>
            <a:off x="3759200" y="0"/>
            <a:ext cx="8432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Loew" charset="0"/>
              <a:ea typeface="Loew" charset="0"/>
              <a:cs typeface="Loew" charset="0"/>
            </a:endParaRPr>
          </a:p>
        </p:txBody>
      </p:sp>
      <p:sp>
        <p:nvSpPr>
          <p:cNvPr id="4" name="Picture Placeholder 3"/>
          <p:cNvSpPr>
            <a:spLocks noGrp="1"/>
          </p:cNvSpPr>
          <p:nvPr>
            <p:ph type="pic" sz="quarter" idx="10"/>
          </p:nvPr>
        </p:nvSpPr>
        <p:spPr>
          <a:xfrm>
            <a:off x="5" y="0"/>
            <a:ext cx="3759199" cy="6858000"/>
          </a:xfrm>
        </p:spPr>
        <p:txBody>
          <a:bodyPr/>
          <a:lstStyle/>
          <a:p>
            <a:r>
              <a:rPr lang="en-US"/>
              <a:t>Drag picture to placeholder or click icon to add</a:t>
            </a:r>
          </a:p>
        </p:txBody>
      </p:sp>
      <p:sp>
        <p:nvSpPr>
          <p:cNvPr id="22" name="Rectangle 21"/>
          <p:cNvSpPr/>
          <p:nvPr userDrawn="1"/>
        </p:nvSpPr>
        <p:spPr>
          <a:xfrm>
            <a:off x="3962400" y="482600"/>
            <a:ext cx="7924800" cy="111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673600" y="2184304"/>
            <a:ext cx="6705600" cy="2133600"/>
          </a:xfrm>
        </p:spPr>
        <p:txBody>
          <a:bodyPr anchor="t">
            <a:noAutofit/>
          </a:bodyPr>
          <a:lstStyle>
            <a:lvl1pPr algn="l">
              <a:defRPr sz="3600" b="1" i="0">
                <a:solidFill>
                  <a:schemeClr val="bg1"/>
                </a:solidFill>
                <a:latin typeface="Loew Black" charset="0"/>
                <a:ea typeface="Loew Black" charset="0"/>
                <a:cs typeface="Loew Black" charset="0"/>
              </a:defRPr>
            </a:lvl1pPr>
          </a:lstStyle>
          <a:p>
            <a:r>
              <a:rPr lang="en-US" dirty="0"/>
              <a:t>Click to Edit</a:t>
            </a:r>
          </a:p>
        </p:txBody>
      </p:sp>
      <p:sp>
        <p:nvSpPr>
          <p:cNvPr id="9" name="Rectangle 8"/>
          <p:cNvSpPr/>
          <p:nvPr userDrawn="1"/>
        </p:nvSpPr>
        <p:spPr>
          <a:xfrm>
            <a:off x="4368805" y="1600200"/>
            <a:ext cx="7823196" cy="3022506"/>
          </a:xfrm>
          <a:custGeom>
            <a:avLst/>
            <a:gdLst>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0 w 8991600"/>
              <a:gd name="connsiteY0" fmla="*/ 0 h 2706689"/>
              <a:gd name="connsiteX1" fmla="*/ 8991600 w 8991600"/>
              <a:gd name="connsiteY1" fmla="*/ 0 h 2706689"/>
              <a:gd name="connsiteX2" fmla="*/ 8983980 w 8991600"/>
              <a:gd name="connsiteY2" fmla="*/ 1301909 h 2706689"/>
              <a:gd name="connsiteX3" fmla="*/ 8991600 w 8991600"/>
              <a:gd name="connsiteY3" fmla="*/ 2706689 h 2706689"/>
              <a:gd name="connsiteX4" fmla="*/ 0 w 8991600"/>
              <a:gd name="connsiteY4" fmla="*/ 2706689 h 2706689"/>
              <a:gd name="connsiteX5" fmla="*/ 0 w 8991600"/>
              <a:gd name="connsiteY5" fmla="*/ 0 h 2706689"/>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8991600 w 9083040"/>
              <a:gd name="connsiteY0" fmla="*/ 2706689 h 2706689"/>
              <a:gd name="connsiteX1" fmla="*/ 0 w 9083040"/>
              <a:gd name="connsiteY1" fmla="*/ 2706689 h 2706689"/>
              <a:gd name="connsiteX2" fmla="*/ 0 w 9083040"/>
              <a:gd name="connsiteY2" fmla="*/ 0 h 2706689"/>
              <a:gd name="connsiteX3" fmla="*/ 9083040 w 9083040"/>
              <a:gd name="connsiteY3" fmla="*/ 91440 h 2706689"/>
              <a:gd name="connsiteX0" fmla="*/ 8991600 w 9185910"/>
              <a:gd name="connsiteY0" fmla="*/ 2706689 h 2706689"/>
              <a:gd name="connsiteX1" fmla="*/ 0 w 9185910"/>
              <a:gd name="connsiteY1" fmla="*/ 2706689 h 2706689"/>
              <a:gd name="connsiteX2" fmla="*/ 0 w 9185910"/>
              <a:gd name="connsiteY2" fmla="*/ 0 h 2706689"/>
              <a:gd name="connsiteX3" fmla="*/ 9185910 w 9185910"/>
              <a:gd name="connsiteY3" fmla="*/ 11430 h 2706689"/>
              <a:gd name="connsiteX0" fmla="*/ 8991600 w 8991600"/>
              <a:gd name="connsiteY0" fmla="*/ 2706689 h 2706689"/>
              <a:gd name="connsiteX1" fmla="*/ 0 w 8991600"/>
              <a:gd name="connsiteY1" fmla="*/ 2706689 h 2706689"/>
              <a:gd name="connsiteX2" fmla="*/ 0 w 8991600"/>
              <a:gd name="connsiteY2" fmla="*/ 0 h 2706689"/>
              <a:gd name="connsiteX3" fmla="*/ 8923020 w 8991600"/>
              <a:gd name="connsiteY3" fmla="*/ 0 h 2706689"/>
              <a:gd name="connsiteX0" fmla="*/ 885444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11430 h 2706689"/>
              <a:gd name="connsiteX0" fmla="*/ 8888730 w 8888730"/>
              <a:gd name="connsiteY0" fmla="*/ 2706689 h 2706689"/>
              <a:gd name="connsiteX1" fmla="*/ 0 w 8888730"/>
              <a:gd name="connsiteY1" fmla="*/ 2706689 h 2706689"/>
              <a:gd name="connsiteX2" fmla="*/ 0 w 8888730"/>
              <a:gd name="connsiteY2" fmla="*/ 0 h 2706689"/>
              <a:gd name="connsiteX3" fmla="*/ 883158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22860 h 2706689"/>
              <a:gd name="connsiteX0" fmla="*/ 8888730 w 8888730"/>
              <a:gd name="connsiteY0" fmla="*/ 2706689 h 2706689"/>
              <a:gd name="connsiteX1" fmla="*/ 0 w 8888730"/>
              <a:gd name="connsiteY1" fmla="*/ 2706689 h 2706689"/>
              <a:gd name="connsiteX2" fmla="*/ 0 w 8888730"/>
              <a:gd name="connsiteY2" fmla="*/ 0 h 2706689"/>
              <a:gd name="connsiteX3" fmla="*/ 888873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4714 w 8904714"/>
              <a:gd name="connsiteY0" fmla="*/ 2706689 h 2706689"/>
              <a:gd name="connsiteX1" fmla="*/ 0 w 8904714"/>
              <a:gd name="connsiteY1" fmla="*/ 2706689 h 2706689"/>
              <a:gd name="connsiteX2" fmla="*/ 0 w 8904714"/>
              <a:gd name="connsiteY2" fmla="*/ 0 h 2706689"/>
              <a:gd name="connsiteX3" fmla="*/ 8900160 w 8904714"/>
              <a:gd name="connsiteY3" fmla="*/ 0 h 2706689"/>
              <a:gd name="connsiteX0" fmla="*/ 8895123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1517 w 8901517"/>
              <a:gd name="connsiteY0" fmla="*/ 2710012 h 2710012"/>
              <a:gd name="connsiteX1" fmla="*/ 0 w 8901517"/>
              <a:gd name="connsiteY1" fmla="*/ 2706689 h 2710012"/>
              <a:gd name="connsiteX2" fmla="*/ 0 w 8901517"/>
              <a:gd name="connsiteY2" fmla="*/ 0 h 2710012"/>
              <a:gd name="connsiteX3" fmla="*/ 8900160 w 8901517"/>
              <a:gd name="connsiteY3" fmla="*/ 0 h 2710012"/>
            </a:gdLst>
            <a:ahLst/>
            <a:cxnLst>
              <a:cxn ang="0">
                <a:pos x="connsiteX0" y="connsiteY0"/>
              </a:cxn>
              <a:cxn ang="0">
                <a:pos x="connsiteX1" y="connsiteY1"/>
              </a:cxn>
              <a:cxn ang="0">
                <a:pos x="connsiteX2" y="connsiteY2"/>
              </a:cxn>
              <a:cxn ang="0">
                <a:pos x="connsiteX3" y="connsiteY3"/>
              </a:cxn>
            </a:cxnLst>
            <a:rect l="l" t="t" r="r" b="b"/>
            <a:pathLst>
              <a:path w="8901517" h="2710012">
                <a:moveTo>
                  <a:pt x="8901517" y="2710012"/>
                </a:moveTo>
                <a:lnTo>
                  <a:pt x="0" y="2706689"/>
                </a:lnTo>
                <a:lnTo>
                  <a:pt x="0" y="0"/>
                </a:lnTo>
                <a:lnTo>
                  <a:pt x="8900160" y="0"/>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Loew" charset="0"/>
              <a:ea typeface="Loew" charset="0"/>
              <a:cs typeface="Loew" charset="0"/>
            </a:endParaRPr>
          </a:p>
        </p:txBody>
      </p:sp>
      <p:pic>
        <p:nvPicPr>
          <p:cNvPr id="11" name="Picture 10">
            <a:extLst>
              <a:ext uri="{FF2B5EF4-FFF2-40B4-BE49-F238E27FC236}">
                <a16:creationId xmlns:a16="http://schemas.microsoft.com/office/drawing/2014/main" xmlns="" id="{67B27674-7668-824C-9846-F313CDF35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9817" y="4749738"/>
            <a:ext cx="2229887" cy="1032000"/>
          </a:xfrm>
          <a:prstGeom prst="rect">
            <a:avLst/>
          </a:prstGeom>
        </p:spPr>
      </p:pic>
    </p:spTree>
    <p:extLst>
      <p:ext uri="{BB962C8B-B14F-4D97-AF65-F5344CB8AC3E}">
        <p14:creationId xmlns:p14="http://schemas.microsoft.com/office/powerpoint/2010/main" val="4095377573"/>
      </p:ext>
    </p:extLst>
  </p:cSld>
  <p:clrMapOvr>
    <a:masterClrMapping/>
  </p:clrMapOvr>
  <p:extLst>
    <p:ext uri="{DCECCB84-F9BA-43D5-87BE-67443E8EF086}">
      <p15:sldGuideLst xmlns:p15="http://schemas.microsoft.com/office/powerpoint/2012/main">
        <p15:guide id="1" pos="6902" userDrawn="1">
          <p15:clr>
            <a:srgbClr val="FBAE40"/>
          </p15:clr>
        </p15:guide>
        <p15:guide id="2" pos="3840" userDrawn="1">
          <p15:clr>
            <a:srgbClr val="FBAE40"/>
          </p15:clr>
        </p15:guide>
        <p15:guide id="3" orient="horz" pos="3317"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latin typeface="Loew Black" pitchFamily="50" charset="0"/>
              </a:defRPr>
            </a:lvl1pPr>
          </a:lstStyle>
          <a:p>
            <a:pPr lvl="0"/>
            <a:r>
              <a:rPr lang="en-US" dirty="0"/>
              <a:t>CLICK TO ADD TITLE</a:t>
            </a:r>
          </a:p>
        </p:txBody>
      </p:sp>
      <p:sp>
        <p:nvSpPr>
          <p:cNvPr id="3" name="Content Placeholder 2"/>
          <p:cNvSpPr>
            <a:spLocks noGrp="1"/>
          </p:cNvSpPr>
          <p:nvPr>
            <p:ph idx="1"/>
          </p:nvPr>
        </p:nvSpPr>
        <p:spPr>
          <a:xfrm>
            <a:off x="508000" y="1600201"/>
            <a:ext cx="11222680" cy="4039132"/>
          </a:xfrm>
        </p:spPr>
        <p:txBody>
          <a:bodyPr>
            <a:noAutofit/>
          </a:bodyPr>
          <a:lstStyle>
            <a:lvl1pPr>
              <a:spcAft>
                <a:spcPts val="800"/>
              </a:spcAft>
              <a:buClr>
                <a:schemeClr val="accent1"/>
              </a:buClr>
              <a:defRPr>
                <a:latin typeface="Loew" pitchFamily="50" charset="0"/>
              </a:defRPr>
            </a:lvl1pPr>
            <a:lvl2pPr>
              <a:spcAft>
                <a:spcPts val="800"/>
              </a:spcAft>
              <a:buClr>
                <a:schemeClr val="accent1"/>
              </a:buClr>
              <a:defRPr sz="1600">
                <a:latin typeface="Loew" pitchFamily="50" charset="0"/>
              </a:defRPr>
            </a:lvl2pPr>
            <a:lvl3pPr>
              <a:spcAft>
                <a:spcPts val="800"/>
              </a:spcAft>
              <a:buClr>
                <a:schemeClr val="accent1"/>
              </a:buClr>
              <a:defRPr sz="1467">
                <a:latin typeface="Loew" pitchFamily="50" charset="0"/>
              </a:defRPr>
            </a:lvl3pPr>
            <a:lvl4pPr>
              <a:spcAft>
                <a:spcPts val="800"/>
              </a:spcAft>
              <a:buClr>
                <a:schemeClr val="accent1"/>
              </a:buClr>
              <a:defRPr sz="1200">
                <a:latin typeface="Loew" pitchFamily="50" charset="0"/>
              </a:defRPr>
            </a:lvl4pPr>
            <a:lvl5pPr>
              <a:spcAft>
                <a:spcPts val="800"/>
              </a:spcAft>
              <a:buClr>
                <a:schemeClr val="accent1"/>
              </a:buClr>
              <a:defRPr sz="933">
                <a:latin typeface="Loew"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914274" y="6494639"/>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286047" y="6494639"/>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494639"/>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E9F1AE8E-1F83-0645-ACD2-91EB761ACF1E}" type="datetime1">
              <a:rPr lang="en-GB" smtClean="0">
                <a:solidFill>
                  <a:srgbClr val="828282"/>
                </a:solidFill>
              </a:rPr>
              <a:pPr/>
              <a:t>06/10/2019</a:t>
            </a:fld>
            <a:endParaRPr lang="en-US" dirty="0">
              <a:solidFill>
                <a:srgbClr val="828282"/>
              </a:solidFill>
            </a:endParaRPr>
          </a:p>
        </p:txBody>
      </p:sp>
      <p:sp>
        <p:nvSpPr>
          <p:cNvPr id="15" name="Text Placeholder 9"/>
          <p:cNvSpPr>
            <a:spLocks noGrp="1"/>
          </p:cNvSpPr>
          <p:nvPr>
            <p:ph type="body" sz="quarter" idx="14" hasCustomPrompt="1"/>
          </p:nvPr>
        </p:nvSpPr>
        <p:spPr>
          <a:xfrm>
            <a:off x="508001" y="5784851"/>
            <a:ext cx="112225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Loew Black" pitchFamily="50" charset="0"/>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9091747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defRPr>
            </a:lvl1pPr>
          </a:lstStyle>
          <a:p>
            <a:pPr lvl="0"/>
            <a:r>
              <a:rPr lang="en-US" dirty="0"/>
              <a:t>CLICK TO ADD TITLE</a:t>
            </a:r>
          </a:p>
        </p:txBody>
      </p:sp>
      <p:sp>
        <p:nvSpPr>
          <p:cNvPr id="5" name="Footer Placeholder 4"/>
          <p:cNvSpPr>
            <a:spLocks noGrp="1"/>
          </p:cNvSpPr>
          <p:nvPr>
            <p:ph type="ftr" sz="quarter" idx="11"/>
          </p:nvPr>
        </p:nvSpPr>
        <p:spPr>
          <a:xfrm>
            <a:off x="3914274" y="6494639"/>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610600" y="6494639"/>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494639"/>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E9F326AD-A3B7-C747-B6F5-0AF58F44979C}" type="datetime1">
              <a:rPr lang="en-GB" smtClean="0">
                <a:solidFill>
                  <a:srgbClr val="828282"/>
                </a:solidFill>
              </a:rPr>
              <a:pPr/>
              <a:t>06/10/2019</a:t>
            </a:fld>
            <a:endParaRPr lang="en-US" dirty="0">
              <a:solidFill>
                <a:srgbClr val="828282"/>
              </a:solidFill>
            </a:endParaRP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20168539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defRPr>
            </a:lvl1pPr>
          </a:lstStyle>
          <a:p>
            <a:pPr lvl="0"/>
            <a:r>
              <a:rPr lang="en-US" dirty="0"/>
              <a:t>CLICK TO ADD TITLE</a:t>
            </a:r>
          </a:p>
        </p:txBody>
      </p:sp>
      <p:sp>
        <p:nvSpPr>
          <p:cNvPr id="3" name="Content Placeholder 2"/>
          <p:cNvSpPr>
            <a:spLocks noGrp="1"/>
          </p:cNvSpPr>
          <p:nvPr>
            <p:ph idx="1"/>
          </p:nvPr>
        </p:nvSpPr>
        <p:spPr>
          <a:xfrm>
            <a:off x="508000" y="1600201"/>
            <a:ext cx="5486400" cy="4039132"/>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914274" y="6503407"/>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610600" y="6503407"/>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503407"/>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B227B8B4-0F1C-5742-8B85-021705DBA5BF}" type="datetime1">
              <a:rPr lang="en-GB" smtClean="0">
                <a:solidFill>
                  <a:srgbClr val="828282"/>
                </a:solidFill>
              </a:rPr>
              <a:pPr/>
              <a:t>06/10/2019</a:t>
            </a:fld>
            <a:endParaRPr lang="en-US" dirty="0">
              <a:solidFill>
                <a:srgbClr val="828282"/>
              </a:solidFill>
            </a:endParaRPr>
          </a:p>
        </p:txBody>
      </p:sp>
      <p:sp>
        <p:nvSpPr>
          <p:cNvPr id="15" name="Text Placeholder 9"/>
          <p:cNvSpPr>
            <a:spLocks noGrp="1"/>
          </p:cNvSpPr>
          <p:nvPr>
            <p:ph type="body" sz="quarter" idx="14" hasCustomPrompt="1"/>
          </p:nvPr>
        </p:nvSpPr>
        <p:spPr>
          <a:xfrm>
            <a:off x="508001" y="5784851"/>
            <a:ext cx="112225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
        <p:nvSpPr>
          <p:cNvPr id="7" name="Content Placeholder 6"/>
          <p:cNvSpPr>
            <a:spLocks noGrp="1"/>
          </p:cNvSpPr>
          <p:nvPr>
            <p:ph sz="quarter" idx="16"/>
          </p:nvPr>
        </p:nvSpPr>
        <p:spPr>
          <a:xfrm>
            <a:off x="6197601" y="1600200"/>
            <a:ext cx="5532967"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715985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497861"/>
          </a:xfrm>
        </p:spPr>
        <p:txBody>
          <a:bodyPr anchor="t">
            <a:noAutofit/>
          </a:bodyPr>
          <a:lstStyle>
            <a:lvl1pPr>
              <a:defRPr>
                <a:solidFill>
                  <a:schemeClr val="bg2"/>
                </a:solidFill>
              </a:defRPr>
            </a:lvl1pPr>
          </a:lstStyle>
          <a:p>
            <a:pPr lvl="0"/>
            <a:r>
              <a:rPr lang="en-US" dirty="0"/>
              <a:t>CLICK TO ADD TITLE</a:t>
            </a:r>
          </a:p>
        </p:txBody>
      </p:sp>
      <p:sp>
        <p:nvSpPr>
          <p:cNvPr id="3" name="Content Placeholder 2"/>
          <p:cNvSpPr>
            <a:spLocks noGrp="1"/>
          </p:cNvSpPr>
          <p:nvPr>
            <p:ph idx="1"/>
          </p:nvPr>
        </p:nvSpPr>
        <p:spPr>
          <a:xfrm>
            <a:off x="508000" y="1600200"/>
            <a:ext cx="11222680" cy="3251201"/>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914274" y="6494639"/>
            <a:ext cx="4363453" cy="365125"/>
          </a:xfrm>
        </p:spPr>
        <p:txBody>
          <a:bodyPr>
            <a:noAutofit/>
          </a:bodyPr>
          <a:lstStyle>
            <a:lvl1pPr>
              <a:defRPr sz="800">
                <a:solidFill>
                  <a:schemeClr val="tx2"/>
                </a:solidFill>
              </a:defRPr>
            </a:lvl1p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610600" y="6494639"/>
            <a:ext cx="3438611" cy="365125"/>
          </a:xfrm>
        </p:spPr>
        <p:txBody>
          <a:bodyPr>
            <a:noAutofit/>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0" name="Date Placeholder 3"/>
          <p:cNvSpPr>
            <a:spLocks noGrp="1"/>
          </p:cNvSpPr>
          <p:nvPr>
            <p:ph type="dt" sz="half" idx="2"/>
          </p:nvPr>
        </p:nvSpPr>
        <p:spPr>
          <a:xfrm>
            <a:off x="142789" y="6494639"/>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fld id="{D1F8651C-6551-6B47-9BF5-602C4355FADD}" type="datetime1">
              <a:rPr lang="en-GB" smtClean="0">
                <a:solidFill>
                  <a:srgbClr val="828282"/>
                </a:solidFill>
              </a:rPr>
              <a:pPr/>
              <a:t>06/10/2019</a:t>
            </a:fld>
            <a:endParaRPr lang="en-US" dirty="0">
              <a:solidFill>
                <a:srgbClr val="828282"/>
              </a:solidFill>
            </a:endParaRPr>
          </a:p>
        </p:txBody>
      </p:sp>
      <p:sp>
        <p:nvSpPr>
          <p:cNvPr id="15" name="Text Placeholder 9"/>
          <p:cNvSpPr>
            <a:spLocks noGrp="1"/>
          </p:cNvSpPr>
          <p:nvPr>
            <p:ph type="body" sz="quarter" idx="14" hasCustomPrompt="1"/>
          </p:nvPr>
        </p:nvSpPr>
        <p:spPr>
          <a:xfrm>
            <a:off x="508001" y="5784851"/>
            <a:ext cx="112225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14" name="Text Placeholder 14"/>
          <p:cNvSpPr>
            <a:spLocks noGrp="1"/>
          </p:cNvSpPr>
          <p:nvPr>
            <p:ph type="body" sz="quarter" idx="15" hasCustomPrompt="1"/>
          </p:nvPr>
        </p:nvSpPr>
        <p:spPr>
          <a:xfrm>
            <a:off x="508000" y="103512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
        <p:nvSpPr>
          <p:cNvPr id="7" name="Text Placeholder 6"/>
          <p:cNvSpPr>
            <a:spLocks noGrp="1"/>
          </p:cNvSpPr>
          <p:nvPr>
            <p:ph type="body" sz="quarter" idx="16" hasCustomPrompt="1"/>
          </p:nvPr>
        </p:nvSpPr>
        <p:spPr>
          <a:xfrm>
            <a:off x="508001" y="5050368"/>
            <a:ext cx="11222567" cy="613833"/>
          </a:xfrm>
          <a:solidFill>
            <a:schemeClr val="accent1"/>
          </a:solidFill>
        </p:spPr>
        <p:txBody>
          <a:bodyPr anchor="ctr"/>
          <a:lstStyle>
            <a:lvl1pPr>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takeaway</a:t>
            </a:r>
          </a:p>
        </p:txBody>
      </p:sp>
    </p:spTree>
    <p:extLst>
      <p:ext uri="{BB962C8B-B14F-4D97-AF65-F5344CB8AC3E}">
        <p14:creationId xmlns:p14="http://schemas.microsoft.com/office/powerpoint/2010/main" val="7380486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36788" y="6503407"/>
            <a:ext cx="3318424" cy="365125"/>
          </a:xfrm>
        </p:spPr>
        <p:txBody>
          <a:bodyPr/>
          <a:lstStyle>
            <a:lvl1pPr>
              <a:defRPr sz="800">
                <a:solidFill>
                  <a:schemeClr val="tx2"/>
                </a:solidFill>
              </a:defRPr>
            </a:lvl1pPr>
          </a:lstStyle>
          <a:p>
            <a:r>
              <a:rPr lang="en-GB" dirty="0">
                <a:solidFill>
                  <a:srgbClr val="828282"/>
                </a:solidFill>
              </a:rPr>
              <a:t>© 2018 Hilton Confidential and Proprietary</a:t>
            </a:r>
          </a:p>
        </p:txBody>
      </p:sp>
      <p:sp>
        <p:nvSpPr>
          <p:cNvPr id="4" name="Slide Number Placeholder 3"/>
          <p:cNvSpPr>
            <a:spLocks noGrp="1"/>
          </p:cNvSpPr>
          <p:nvPr>
            <p:ph type="sldNum" sz="quarter" idx="12"/>
          </p:nvPr>
        </p:nvSpPr>
        <p:spPr>
          <a:xfrm>
            <a:off x="8294499" y="6503407"/>
            <a:ext cx="3438611" cy="365125"/>
          </a:xfrm>
        </p:spPr>
        <p:txBody>
          <a:bodyPr/>
          <a:lstStyle>
            <a:lvl1pPr>
              <a:defRPr sz="800">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5" name="Date Placeholder 3"/>
          <p:cNvSpPr>
            <a:spLocks noGrp="1"/>
          </p:cNvSpPr>
          <p:nvPr>
            <p:ph type="dt" sz="half" idx="2"/>
          </p:nvPr>
        </p:nvSpPr>
        <p:spPr>
          <a:xfrm>
            <a:off x="142789" y="6503407"/>
            <a:ext cx="2743200" cy="366183"/>
          </a:xfrm>
          <a:prstGeom prst="rect">
            <a:avLst/>
          </a:prstGeom>
        </p:spPr>
        <p:txBody>
          <a:bodyPr vert="horz" lIns="91440" tIns="45720" rIns="91440" bIns="45720" rtlCol="0" anchor="ctr"/>
          <a:lstStyle>
            <a:lvl1pPr algn="l">
              <a:defRPr sz="800">
                <a:solidFill>
                  <a:schemeClr val="tx2"/>
                </a:solidFill>
              </a:defRPr>
            </a:lvl1pPr>
          </a:lstStyle>
          <a:p>
            <a:fld id="{A7496324-4D38-D345-835C-9192746FC425}" type="datetime1">
              <a:rPr lang="en-GB" smtClean="0">
                <a:solidFill>
                  <a:srgbClr val="828282"/>
                </a:solidFill>
              </a:rPr>
              <a:pPr/>
              <a:t>06/10/2019</a:t>
            </a:fld>
            <a:endParaRPr lang="en-US" dirty="0">
              <a:solidFill>
                <a:srgbClr val="828282"/>
              </a:solidFill>
            </a:endParaRPr>
          </a:p>
        </p:txBody>
      </p:sp>
      <p:sp>
        <p:nvSpPr>
          <p:cNvPr id="6" name="Text Placeholder 9"/>
          <p:cNvSpPr>
            <a:spLocks noGrp="1"/>
          </p:cNvSpPr>
          <p:nvPr>
            <p:ph type="body" sz="quarter" idx="14" hasCustomPrompt="1"/>
          </p:nvPr>
        </p:nvSpPr>
        <p:spPr>
          <a:xfrm>
            <a:off x="495300" y="5784851"/>
            <a:ext cx="11235267"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Tree>
    <p:extLst>
      <p:ext uri="{BB962C8B-B14F-4D97-AF65-F5344CB8AC3E}">
        <p14:creationId xmlns:p14="http://schemas.microsoft.com/office/powerpoint/2010/main" val="12820472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95939"/>
            <a:ext cx="9414933" cy="599461"/>
          </a:xfrm>
        </p:spPr>
        <p:txBody>
          <a:bodyPr anchor="t"/>
          <a:lstStyle/>
          <a:p>
            <a:r>
              <a:rPr lang="en-US" dirty="0"/>
              <a:t>CLICK TO EDIT MASTER TITLE STYLE</a:t>
            </a:r>
          </a:p>
        </p:txBody>
      </p:sp>
      <p:sp>
        <p:nvSpPr>
          <p:cNvPr id="3" name="Footer Placeholder 2"/>
          <p:cNvSpPr>
            <a:spLocks noGrp="1"/>
          </p:cNvSpPr>
          <p:nvPr>
            <p:ph type="ftr" sz="quarter" idx="10"/>
          </p:nvPr>
        </p:nvSpPr>
        <p:spPr>
          <a:xfrm>
            <a:off x="4436788" y="6505928"/>
            <a:ext cx="3318424" cy="365125"/>
          </a:xfrm>
        </p:spPr>
        <p:txBody>
          <a:bodyPr/>
          <a:lstStyle>
            <a:lvl1pPr>
              <a:defRPr>
                <a:solidFill>
                  <a:schemeClr val="tx2"/>
                </a:solidFill>
              </a:defRPr>
            </a:lvl1pPr>
          </a:lstStyle>
          <a:p>
            <a:r>
              <a:rPr lang="en-GB" dirty="0">
                <a:solidFill>
                  <a:srgbClr val="828282"/>
                </a:solidFill>
              </a:rPr>
              <a:t>© 2018 Hilton Confidential and Proprietary</a:t>
            </a:r>
          </a:p>
        </p:txBody>
      </p:sp>
      <p:sp>
        <p:nvSpPr>
          <p:cNvPr id="4" name="Slide Number Placeholder 3"/>
          <p:cNvSpPr>
            <a:spLocks noGrp="1"/>
          </p:cNvSpPr>
          <p:nvPr>
            <p:ph type="sldNum" sz="quarter" idx="11"/>
          </p:nvPr>
        </p:nvSpPr>
        <p:spPr>
          <a:xfrm>
            <a:off x="8286043" y="6505928"/>
            <a:ext cx="3438611" cy="365125"/>
          </a:xfrm>
        </p:spPr>
        <p:txBody>
          <a:bodyPr/>
          <a:lstStyle>
            <a:lvl1pPr>
              <a:defRPr>
                <a:solidFill>
                  <a:schemeClr val="tx2"/>
                </a:solidFill>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5" name="Date Placeholder 4"/>
          <p:cNvSpPr>
            <a:spLocks noGrp="1"/>
          </p:cNvSpPr>
          <p:nvPr>
            <p:ph type="dt" sz="half" idx="12"/>
          </p:nvPr>
        </p:nvSpPr>
        <p:spPr>
          <a:xfrm>
            <a:off x="142789" y="6505929"/>
            <a:ext cx="2743200" cy="366183"/>
          </a:xfrm>
        </p:spPr>
        <p:txBody>
          <a:bodyPr/>
          <a:lstStyle>
            <a:lvl1pPr>
              <a:defRPr>
                <a:solidFill>
                  <a:schemeClr val="tx2"/>
                </a:solidFill>
              </a:defRPr>
            </a:lvl1pPr>
          </a:lstStyle>
          <a:p>
            <a:fld id="{EFFF7D4F-BFB8-B442-8808-FA912F6B69CE}" type="datetime1">
              <a:rPr lang="en-GB" smtClean="0">
                <a:solidFill>
                  <a:srgbClr val="828282"/>
                </a:solidFill>
              </a:rPr>
              <a:pPr/>
              <a:t>06/10/2019</a:t>
            </a:fld>
            <a:endParaRPr lang="en-US" dirty="0">
              <a:solidFill>
                <a:srgbClr val="828282"/>
              </a:solidFill>
            </a:endParaRPr>
          </a:p>
        </p:txBody>
      </p:sp>
      <p:sp>
        <p:nvSpPr>
          <p:cNvPr id="6" name="Text Placeholder 7"/>
          <p:cNvSpPr>
            <a:spLocks noGrp="1"/>
          </p:cNvSpPr>
          <p:nvPr>
            <p:ph type="body" sz="quarter" idx="13" hasCustomPrompt="1"/>
          </p:nvPr>
        </p:nvSpPr>
        <p:spPr>
          <a:xfrm>
            <a:off x="508002" y="3603452"/>
            <a:ext cx="2247537" cy="718457"/>
          </a:xfrm>
          <a:solidFill>
            <a:schemeClr val="accent1"/>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7" name="Text Placeholder 7"/>
          <p:cNvSpPr>
            <a:spLocks noGrp="1"/>
          </p:cNvSpPr>
          <p:nvPr>
            <p:ph type="body" sz="quarter" idx="14" hasCustomPrompt="1"/>
          </p:nvPr>
        </p:nvSpPr>
        <p:spPr>
          <a:xfrm>
            <a:off x="2755539" y="3603452"/>
            <a:ext cx="2247536" cy="718457"/>
          </a:xfrm>
          <a:solidFill>
            <a:schemeClr val="bg2"/>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8" name="Text Placeholder 7"/>
          <p:cNvSpPr>
            <a:spLocks noGrp="1"/>
          </p:cNvSpPr>
          <p:nvPr>
            <p:ph type="body" sz="quarter" idx="15" hasCustomPrompt="1"/>
          </p:nvPr>
        </p:nvSpPr>
        <p:spPr>
          <a:xfrm>
            <a:off x="5003076" y="3603452"/>
            <a:ext cx="2247537" cy="718457"/>
          </a:xfrm>
          <a:solidFill>
            <a:schemeClr val="accent2"/>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9" name="Text Placeholder 7"/>
          <p:cNvSpPr>
            <a:spLocks noGrp="1"/>
          </p:cNvSpPr>
          <p:nvPr>
            <p:ph type="body" sz="quarter" idx="16" hasCustomPrompt="1"/>
          </p:nvPr>
        </p:nvSpPr>
        <p:spPr>
          <a:xfrm>
            <a:off x="7250612" y="3603452"/>
            <a:ext cx="2247537" cy="718457"/>
          </a:xfrm>
          <a:solidFill>
            <a:schemeClr val="accent3"/>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10" name="Text Placeholder 7"/>
          <p:cNvSpPr>
            <a:spLocks noGrp="1"/>
          </p:cNvSpPr>
          <p:nvPr>
            <p:ph type="body" sz="quarter" idx="17" hasCustomPrompt="1"/>
          </p:nvPr>
        </p:nvSpPr>
        <p:spPr>
          <a:xfrm>
            <a:off x="9498149" y="3603452"/>
            <a:ext cx="2247537" cy="718457"/>
          </a:xfrm>
          <a:solidFill>
            <a:schemeClr val="accent4"/>
          </a:solidFill>
        </p:spPr>
        <p:txBody>
          <a:bodyPr lIns="108000" rIns="108000" anchor="ctr"/>
          <a:lstStyle>
            <a:lvl1pPr marL="0" indent="0" algn="ctr">
              <a:buNone/>
              <a:defRPr sz="1600" baseline="0">
                <a:solidFill>
                  <a:schemeClr val="bg1"/>
                </a:solidFill>
                <a:latin typeface="+mj-lt"/>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Click to add title</a:t>
            </a:r>
          </a:p>
        </p:txBody>
      </p:sp>
      <p:sp>
        <p:nvSpPr>
          <p:cNvPr id="11" name="Text Placeholder 19"/>
          <p:cNvSpPr>
            <a:spLocks noGrp="1"/>
          </p:cNvSpPr>
          <p:nvPr>
            <p:ph type="body" sz="quarter" idx="18" hasCustomPrompt="1"/>
          </p:nvPr>
        </p:nvSpPr>
        <p:spPr>
          <a:xfrm>
            <a:off x="622300" y="4510048"/>
            <a:ext cx="2019301"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2" name="Text Placeholder 19"/>
          <p:cNvSpPr>
            <a:spLocks noGrp="1"/>
          </p:cNvSpPr>
          <p:nvPr>
            <p:ph type="body" sz="quarter" idx="19" hasCustomPrompt="1"/>
          </p:nvPr>
        </p:nvSpPr>
        <p:spPr>
          <a:xfrm>
            <a:off x="2881995"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3" name="Text Placeholder 19"/>
          <p:cNvSpPr>
            <a:spLocks noGrp="1"/>
          </p:cNvSpPr>
          <p:nvPr>
            <p:ph type="body" sz="quarter" idx="20" hasCustomPrompt="1"/>
          </p:nvPr>
        </p:nvSpPr>
        <p:spPr>
          <a:xfrm>
            <a:off x="5129531"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4" name="Text Placeholder 19"/>
          <p:cNvSpPr>
            <a:spLocks noGrp="1"/>
          </p:cNvSpPr>
          <p:nvPr>
            <p:ph type="body" sz="quarter" idx="21" hasCustomPrompt="1"/>
          </p:nvPr>
        </p:nvSpPr>
        <p:spPr>
          <a:xfrm>
            <a:off x="7376884"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5" name="Text Placeholder 19"/>
          <p:cNvSpPr>
            <a:spLocks noGrp="1"/>
          </p:cNvSpPr>
          <p:nvPr>
            <p:ph type="body" sz="quarter" idx="22" hasCustomPrompt="1"/>
          </p:nvPr>
        </p:nvSpPr>
        <p:spPr>
          <a:xfrm>
            <a:off x="9624604" y="4510048"/>
            <a:ext cx="1994624" cy="1043667"/>
          </a:xfrm>
        </p:spPr>
        <p:txBody>
          <a:bodyPr/>
          <a:lstStyle>
            <a:lvl1pPr marL="0" indent="0">
              <a:buNone/>
              <a:defRPr sz="1600"/>
            </a:lvl1pPr>
            <a:lvl2pPr marL="609585" indent="0">
              <a:buNone/>
              <a:defRPr sz="1600"/>
            </a:lvl2pPr>
            <a:lvl3pPr marL="1219170" indent="0">
              <a:buNone/>
              <a:defRPr sz="1600"/>
            </a:lvl3pPr>
            <a:lvl4pPr marL="1828754" indent="0">
              <a:buNone/>
              <a:defRPr sz="1600"/>
            </a:lvl4pPr>
            <a:lvl5pPr marL="2438339" indent="0">
              <a:buNone/>
              <a:defRPr sz="1600"/>
            </a:lvl5pPr>
          </a:lstStyle>
          <a:p>
            <a:pPr lvl="0"/>
            <a:r>
              <a:rPr lang="en-US" dirty="0"/>
              <a:t>Click to add text</a:t>
            </a:r>
          </a:p>
        </p:txBody>
      </p:sp>
      <p:sp>
        <p:nvSpPr>
          <p:cNvPr id="16" name="Picture Placeholder 25"/>
          <p:cNvSpPr>
            <a:spLocks noGrp="1"/>
          </p:cNvSpPr>
          <p:nvPr>
            <p:ph type="pic" sz="quarter" idx="23"/>
          </p:nvPr>
        </p:nvSpPr>
        <p:spPr>
          <a:xfrm>
            <a:off x="508001" y="1551356"/>
            <a:ext cx="2247900" cy="2052096"/>
          </a:xfrm>
        </p:spPr>
        <p:txBody>
          <a:bodyPr/>
          <a:lstStyle>
            <a:lvl1pPr marL="0" indent="0">
              <a:buNone/>
              <a:defRPr sz="1600"/>
            </a:lvl1pPr>
          </a:lstStyle>
          <a:p>
            <a:endParaRPr lang="en-US" dirty="0"/>
          </a:p>
        </p:txBody>
      </p:sp>
      <p:sp>
        <p:nvSpPr>
          <p:cNvPr id="17" name="Picture Placeholder 25"/>
          <p:cNvSpPr>
            <a:spLocks noGrp="1"/>
          </p:cNvSpPr>
          <p:nvPr>
            <p:ph type="pic" sz="quarter" idx="24"/>
          </p:nvPr>
        </p:nvSpPr>
        <p:spPr>
          <a:xfrm>
            <a:off x="2754814" y="1551356"/>
            <a:ext cx="2247900" cy="2052096"/>
          </a:xfrm>
        </p:spPr>
        <p:txBody>
          <a:bodyPr/>
          <a:lstStyle>
            <a:lvl1pPr marL="0" indent="0">
              <a:buNone/>
              <a:defRPr sz="1600"/>
            </a:lvl1pPr>
          </a:lstStyle>
          <a:p>
            <a:endParaRPr lang="en-US" dirty="0"/>
          </a:p>
        </p:txBody>
      </p:sp>
      <p:sp>
        <p:nvSpPr>
          <p:cNvPr id="18" name="Picture Placeholder 25"/>
          <p:cNvSpPr>
            <a:spLocks noGrp="1"/>
          </p:cNvSpPr>
          <p:nvPr>
            <p:ph type="pic" sz="quarter" idx="25"/>
          </p:nvPr>
        </p:nvSpPr>
        <p:spPr>
          <a:xfrm>
            <a:off x="5002351" y="1551356"/>
            <a:ext cx="2247175" cy="2052096"/>
          </a:xfrm>
        </p:spPr>
        <p:txBody>
          <a:bodyPr/>
          <a:lstStyle>
            <a:lvl1pPr marL="0" indent="0">
              <a:buNone/>
              <a:defRPr sz="1600"/>
            </a:lvl1pPr>
          </a:lstStyle>
          <a:p>
            <a:endParaRPr lang="en-US" dirty="0"/>
          </a:p>
        </p:txBody>
      </p:sp>
      <p:sp>
        <p:nvSpPr>
          <p:cNvPr id="19" name="Picture Placeholder 25"/>
          <p:cNvSpPr>
            <a:spLocks noGrp="1"/>
          </p:cNvSpPr>
          <p:nvPr>
            <p:ph type="pic" sz="quarter" idx="26"/>
          </p:nvPr>
        </p:nvSpPr>
        <p:spPr>
          <a:xfrm>
            <a:off x="7250609" y="1551356"/>
            <a:ext cx="2245367" cy="2052096"/>
          </a:xfrm>
        </p:spPr>
        <p:txBody>
          <a:bodyPr/>
          <a:lstStyle>
            <a:lvl1pPr marL="0" indent="0">
              <a:buNone/>
              <a:defRPr sz="1600"/>
            </a:lvl1pPr>
          </a:lstStyle>
          <a:p>
            <a:endParaRPr lang="en-US" dirty="0"/>
          </a:p>
        </p:txBody>
      </p:sp>
      <p:sp>
        <p:nvSpPr>
          <p:cNvPr id="20" name="Picture Placeholder 25"/>
          <p:cNvSpPr>
            <a:spLocks noGrp="1"/>
          </p:cNvSpPr>
          <p:nvPr>
            <p:ph type="pic" sz="quarter" idx="27"/>
          </p:nvPr>
        </p:nvSpPr>
        <p:spPr>
          <a:xfrm>
            <a:off x="9499601" y="1551356"/>
            <a:ext cx="2243911" cy="2052096"/>
          </a:xfrm>
        </p:spPr>
        <p:txBody>
          <a:bodyPr/>
          <a:lstStyle>
            <a:lvl1pPr marL="0" indent="0">
              <a:buNone/>
              <a:defRPr sz="1600"/>
            </a:lvl1pPr>
          </a:lstStyle>
          <a:p>
            <a:endParaRPr lang="en-US" dirty="0"/>
          </a:p>
        </p:txBody>
      </p:sp>
      <p:sp>
        <p:nvSpPr>
          <p:cNvPr id="21" name="Text Placeholder 9"/>
          <p:cNvSpPr>
            <a:spLocks noGrp="1"/>
          </p:cNvSpPr>
          <p:nvPr>
            <p:ph type="body" sz="quarter" idx="28" hasCustomPrompt="1"/>
          </p:nvPr>
        </p:nvSpPr>
        <p:spPr>
          <a:xfrm>
            <a:off x="508002" y="5784851"/>
            <a:ext cx="11222565" cy="391583"/>
          </a:xfrm>
        </p:spPr>
        <p:txBody>
          <a:bodyPr lIns="0" tIns="0" rIns="0" bIns="0" anchor="b">
            <a:noAutofit/>
          </a:bodyPr>
          <a:lstStyle>
            <a:lvl1pPr marL="0" indent="0">
              <a:spcBef>
                <a:spcPts val="0"/>
              </a:spcBef>
              <a:spcAft>
                <a:spcPts val="0"/>
              </a:spcAft>
              <a:buNone/>
              <a:defRPr sz="800">
                <a:solidFill>
                  <a:schemeClr val="tx2"/>
                </a:solidFill>
              </a:defRPr>
            </a:lvl1pPr>
            <a:lvl2pPr marL="304792" indent="0">
              <a:buNone/>
              <a:defRPr sz="800"/>
            </a:lvl2pPr>
            <a:lvl3pPr marL="611702" indent="0">
              <a:buNone/>
              <a:defRPr sz="800"/>
            </a:lvl3pPr>
            <a:lvl4pPr marL="916493" indent="0">
              <a:buNone/>
              <a:defRPr sz="800"/>
            </a:lvl4pPr>
            <a:lvl5pPr marL="1223403" indent="0">
              <a:buNone/>
              <a:defRPr sz="800"/>
            </a:lvl5pPr>
          </a:lstStyle>
          <a:p>
            <a:pPr lvl="0"/>
            <a:r>
              <a:rPr lang="en-US" dirty="0"/>
              <a:t>Click to add text</a:t>
            </a:r>
          </a:p>
        </p:txBody>
      </p:sp>
      <p:sp>
        <p:nvSpPr>
          <p:cNvPr id="25" name="Text Placeholder 14"/>
          <p:cNvSpPr>
            <a:spLocks noGrp="1"/>
          </p:cNvSpPr>
          <p:nvPr>
            <p:ph type="body" sz="quarter" idx="29" hasCustomPrompt="1"/>
          </p:nvPr>
        </p:nvSpPr>
        <p:spPr>
          <a:xfrm>
            <a:off x="508000" y="999195"/>
            <a:ext cx="9414933" cy="361875"/>
          </a:xfrm>
        </p:spPr>
        <p:txBody>
          <a:bodyPr wrap="square"/>
          <a:lstStyle>
            <a:lvl1pPr marL="0" indent="0">
              <a:buNone/>
              <a:defRPr sz="1600">
                <a:solidFill>
                  <a:schemeClr val="tx1"/>
                </a:solidFill>
                <a:latin typeface="+mj-lt"/>
              </a:defRPr>
            </a:lvl1pPr>
            <a:lvl2pPr marL="304792" indent="0">
              <a:buNone/>
              <a:defRPr sz="1600">
                <a:solidFill>
                  <a:schemeClr val="bg1"/>
                </a:solidFill>
              </a:defRPr>
            </a:lvl2pPr>
            <a:lvl3pPr marL="611702" indent="0">
              <a:buNone/>
              <a:defRPr sz="1600">
                <a:solidFill>
                  <a:schemeClr val="bg1"/>
                </a:solidFill>
              </a:defRPr>
            </a:lvl3pPr>
            <a:lvl4pPr marL="916493" indent="0">
              <a:buNone/>
              <a:defRPr sz="1600">
                <a:solidFill>
                  <a:schemeClr val="bg1"/>
                </a:solidFill>
              </a:defRPr>
            </a:lvl4pPr>
            <a:lvl5pPr marL="1223403"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1863546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2DF3F0-9D38-B044-853D-7651ADA2FD6B}" type="datetime1">
              <a:rPr lang="en-GB" smtClean="0">
                <a:solidFill>
                  <a:srgbClr val="828282"/>
                </a:solidFill>
              </a:rPr>
              <a:pPr/>
              <a:t>06/10/2019</a:t>
            </a:fld>
            <a:endParaRPr lang="en-GB" dirty="0">
              <a:solidFill>
                <a:srgbClr val="828282"/>
              </a:solidFill>
            </a:endParaRPr>
          </a:p>
        </p:txBody>
      </p:sp>
      <p:sp>
        <p:nvSpPr>
          <p:cNvPr id="5" name="Footer Placeholder 4"/>
          <p:cNvSpPr>
            <a:spLocks noGrp="1"/>
          </p:cNvSpPr>
          <p:nvPr>
            <p:ph type="ftr" sz="quarter" idx="11"/>
          </p:nvPr>
        </p:nvSpPr>
        <p:spPr/>
        <p:txBody>
          <a:bodyPr/>
          <a:lstStyle/>
          <a:p>
            <a:r>
              <a:rPr lang="en-GB" dirty="0">
                <a:solidFill>
                  <a:srgbClr val="828282"/>
                </a:solidFill>
              </a:rPr>
              <a:t>© 2018 Hilton Confidential and Proprietary</a:t>
            </a:r>
          </a:p>
        </p:txBody>
      </p:sp>
      <p:sp>
        <p:nvSpPr>
          <p:cNvPr id="6" name="Slide Number Placeholder 5"/>
          <p:cNvSpPr>
            <a:spLocks noGrp="1"/>
          </p:cNvSpPr>
          <p:nvPr>
            <p:ph type="sldNum" sz="quarter" idx="12"/>
          </p:nvPr>
        </p:nvSpPr>
        <p:spPr>
          <a:xfrm>
            <a:off x="8286047" y="6518275"/>
            <a:ext cx="3438611" cy="365125"/>
          </a:xfrm>
        </p:spPr>
        <p:txBody>
          <a:bodyPr/>
          <a:lstStyle/>
          <a:p>
            <a:fld id="{0BA574E2-5BA0-4359-AB4F-DE4CFDD8A4F6}" type="slidenum">
              <a:rPr lang="en-GB" smtClean="0">
                <a:solidFill>
                  <a:srgbClr val="828282"/>
                </a:solidFill>
              </a:rPr>
              <a:pPr/>
              <a:t>‹#›</a:t>
            </a:fld>
            <a:endParaRPr lang="en-GB" dirty="0">
              <a:solidFill>
                <a:srgbClr val="828282"/>
              </a:solidFill>
            </a:endParaRPr>
          </a:p>
        </p:txBody>
      </p:sp>
    </p:spTree>
    <p:extLst>
      <p:ext uri="{BB962C8B-B14F-4D97-AF65-F5344CB8AC3E}">
        <p14:creationId xmlns:p14="http://schemas.microsoft.com/office/powerpoint/2010/main" val="38548541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dirty="0">
              <a:solidFill>
                <a:srgbClr val="FFFFFF"/>
              </a:solidFill>
            </a:endParaRPr>
          </a:p>
        </p:txBody>
      </p:sp>
    </p:spTree>
    <p:extLst>
      <p:ext uri="{BB962C8B-B14F-4D97-AF65-F5344CB8AC3E}">
        <p14:creationId xmlns:p14="http://schemas.microsoft.com/office/powerpoint/2010/main" val="1806020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endParaRPr lang="en-GB" sz="1800" dirty="0">
              <a:solidFill>
                <a:srgbClr val="FFFFFF"/>
              </a:solidFill>
            </a:endParaRPr>
          </a:p>
        </p:txBody>
      </p:sp>
      <p:sp>
        <p:nvSpPr>
          <p:cNvPr id="7" name="Picture Placeholder 6"/>
          <p:cNvSpPr>
            <a:spLocks noGrp="1"/>
          </p:cNvSpPr>
          <p:nvPr>
            <p:ph type="pic" sz="quarter" idx="11"/>
          </p:nvPr>
        </p:nvSpPr>
        <p:spPr>
          <a:xfrm>
            <a:off x="0" y="0"/>
            <a:ext cx="4470400" cy="68580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5384802" y="1518825"/>
            <a:ext cx="6349997" cy="668867"/>
          </a:xfrm>
        </p:spPr>
        <p:txBody>
          <a:bodyPr wrap="square" anchor="t">
            <a:noAutofit/>
          </a:bodyPr>
          <a:lstStyle>
            <a:lvl1pPr algn="l">
              <a:defRPr sz="40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3" name="Subtitle 2"/>
          <p:cNvSpPr>
            <a:spLocks noGrp="1"/>
          </p:cNvSpPr>
          <p:nvPr userDrawn="1">
            <p:ph type="subTitle" idx="1" hasCustomPrompt="1"/>
          </p:nvPr>
        </p:nvSpPr>
        <p:spPr>
          <a:xfrm>
            <a:off x="5384802" y="2026826"/>
            <a:ext cx="6352116" cy="386175"/>
          </a:xfrm>
        </p:spPr>
        <p:txBody>
          <a:bodyPr wrap="square">
            <a:noAutofit/>
          </a:bodyPr>
          <a:lstStyle>
            <a:lvl1pPr marL="0" indent="0" algn="l">
              <a:buNone/>
              <a:defRPr sz="2667" b="0">
                <a:solidFill>
                  <a:schemeClr val="bg1"/>
                </a:solidFill>
                <a:latin typeface="+mj-lt"/>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pPr defTabSz="914377"/>
            <a:endParaRPr lang="en-US" sz="1600" dirty="0">
              <a:solidFill>
                <a:srgbClr val="FFFFFF"/>
              </a:solidFill>
            </a:endParaRP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1" y="5054600"/>
            <a:ext cx="1676399" cy="621981"/>
          </a:xfrm>
          <a:prstGeom prst="rect">
            <a:avLst/>
          </a:prstGeom>
        </p:spPr>
      </p:pic>
      <p:sp>
        <p:nvSpPr>
          <p:cNvPr id="13" name="Frame 12"/>
          <p:cNvSpPr/>
          <p:nvPr userDrawn="1"/>
        </p:nvSpPr>
        <p:spPr>
          <a:xfrm>
            <a:off x="4903259" y="539043"/>
            <a:ext cx="7796741" cy="40075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800" dirty="0">
              <a:solidFill>
                <a:srgbClr val="1E1E1E"/>
              </a:solidFill>
            </a:endParaRPr>
          </a:p>
        </p:txBody>
      </p:sp>
    </p:spTree>
    <p:extLst>
      <p:ext uri="{BB962C8B-B14F-4D97-AF65-F5344CB8AC3E}">
        <p14:creationId xmlns:p14="http://schemas.microsoft.com/office/powerpoint/2010/main" val="1166708520"/>
      </p:ext>
    </p:extLst>
  </p:cSld>
  <p:clrMapOvr>
    <a:masterClrMapping/>
  </p:clrMapOvr>
  <p:extLst mod="1">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Divider Option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 y="0"/>
            <a:ext cx="3860800" cy="6858000"/>
          </a:xfrm>
          <a:prstGeom prst="rect">
            <a:avLst/>
          </a:prstGeom>
        </p:spPr>
      </p:pic>
      <p:sp>
        <p:nvSpPr>
          <p:cNvPr id="14" name="Rectangle 13"/>
          <p:cNvSpPr/>
          <p:nvPr userDrawn="1"/>
        </p:nvSpPr>
        <p:spPr>
          <a:xfrm>
            <a:off x="3759200" y="0"/>
            <a:ext cx="8432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srgbClr val="FFFFFF"/>
              </a:solidFill>
              <a:ea typeface="Loew" charset="0"/>
              <a:cs typeface="Loew" charset="0"/>
            </a:endParaRPr>
          </a:p>
        </p:txBody>
      </p:sp>
      <p:sp>
        <p:nvSpPr>
          <p:cNvPr id="4" name="Picture Placeholder 3"/>
          <p:cNvSpPr>
            <a:spLocks noGrp="1"/>
          </p:cNvSpPr>
          <p:nvPr>
            <p:ph type="pic" sz="quarter" idx="10"/>
          </p:nvPr>
        </p:nvSpPr>
        <p:spPr>
          <a:xfrm>
            <a:off x="6" y="0"/>
            <a:ext cx="3759199" cy="6858000"/>
          </a:xfrm>
        </p:spPr>
        <p:txBody>
          <a:bodyPr/>
          <a:lstStyle/>
          <a:p>
            <a:r>
              <a:rPr lang="en-US"/>
              <a:t>Drag picture to placeholder or click icon to add</a:t>
            </a:r>
          </a:p>
        </p:txBody>
      </p:sp>
      <p:sp>
        <p:nvSpPr>
          <p:cNvPr id="22" name="Rectangle 21"/>
          <p:cNvSpPr/>
          <p:nvPr userDrawn="1"/>
        </p:nvSpPr>
        <p:spPr>
          <a:xfrm>
            <a:off x="3962400" y="482600"/>
            <a:ext cx="7924800" cy="111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srgbClr val="FFFFFF"/>
              </a:solidFill>
            </a:endParaRPr>
          </a:p>
        </p:txBody>
      </p:sp>
      <p:sp>
        <p:nvSpPr>
          <p:cNvPr id="2" name="Title 1"/>
          <p:cNvSpPr>
            <a:spLocks noGrp="1"/>
          </p:cNvSpPr>
          <p:nvPr>
            <p:ph type="title" hasCustomPrompt="1"/>
          </p:nvPr>
        </p:nvSpPr>
        <p:spPr>
          <a:xfrm>
            <a:off x="4673600" y="2184304"/>
            <a:ext cx="6705600" cy="2133600"/>
          </a:xfrm>
        </p:spPr>
        <p:txBody>
          <a:bodyPr anchor="t">
            <a:noAutofit/>
          </a:bodyPr>
          <a:lstStyle>
            <a:lvl1pPr algn="l">
              <a:defRPr sz="3600" b="1" i="0">
                <a:solidFill>
                  <a:schemeClr val="bg1"/>
                </a:solidFill>
                <a:latin typeface="Loew Black" charset="0"/>
                <a:ea typeface="Loew Black" charset="0"/>
                <a:cs typeface="Loew Black" charset="0"/>
              </a:defRPr>
            </a:lvl1pPr>
          </a:lstStyle>
          <a:p>
            <a:r>
              <a:rPr lang="en-US" dirty="0"/>
              <a:t>Click to Edit</a:t>
            </a:r>
          </a:p>
        </p:txBody>
      </p:sp>
      <p:sp>
        <p:nvSpPr>
          <p:cNvPr id="9" name="Rectangle 8"/>
          <p:cNvSpPr/>
          <p:nvPr userDrawn="1"/>
        </p:nvSpPr>
        <p:spPr>
          <a:xfrm>
            <a:off x="4368806" y="1600200"/>
            <a:ext cx="7823196" cy="3022507"/>
          </a:xfrm>
          <a:custGeom>
            <a:avLst/>
            <a:gdLst>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0 w 8991600"/>
              <a:gd name="connsiteY0" fmla="*/ 0 h 2706689"/>
              <a:gd name="connsiteX1" fmla="*/ 8991600 w 8991600"/>
              <a:gd name="connsiteY1" fmla="*/ 0 h 2706689"/>
              <a:gd name="connsiteX2" fmla="*/ 8983980 w 8991600"/>
              <a:gd name="connsiteY2" fmla="*/ 1301909 h 2706689"/>
              <a:gd name="connsiteX3" fmla="*/ 8991600 w 8991600"/>
              <a:gd name="connsiteY3" fmla="*/ 2706689 h 2706689"/>
              <a:gd name="connsiteX4" fmla="*/ 0 w 8991600"/>
              <a:gd name="connsiteY4" fmla="*/ 2706689 h 2706689"/>
              <a:gd name="connsiteX5" fmla="*/ 0 w 8991600"/>
              <a:gd name="connsiteY5" fmla="*/ 0 h 2706689"/>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8991600 w 9083040"/>
              <a:gd name="connsiteY0" fmla="*/ 2706689 h 2706689"/>
              <a:gd name="connsiteX1" fmla="*/ 0 w 9083040"/>
              <a:gd name="connsiteY1" fmla="*/ 2706689 h 2706689"/>
              <a:gd name="connsiteX2" fmla="*/ 0 w 9083040"/>
              <a:gd name="connsiteY2" fmla="*/ 0 h 2706689"/>
              <a:gd name="connsiteX3" fmla="*/ 9083040 w 9083040"/>
              <a:gd name="connsiteY3" fmla="*/ 91440 h 2706689"/>
              <a:gd name="connsiteX0" fmla="*/ 8991600 w 9185910"/>
              <a:gd name="connsiteY0" fmla="*/ 2706689 h 2706689"/>
              <a:gd name="connsiteX1" fmla="*/ 0 w 9185910"/>
              <a:gd name="connsiteY1" fmla="*/ 2706689 h 2706689"/>
              <a:gd name="connsiteX2" fmla="*/ 0 w 9185910"/>
              <a:gd name="connsiteY2" fmla="*/ 0 h 2706689"/>
              <a:gd name="connsiteX3" fmla="*/ 9185910 w 9185910"/>
              <a:gd name="connsiteY3" fmla="*/ 11430 h 2706689"/>
              <a:gd name="connsiteX0" fmla="*/ 8991600 w 8991600"/>
              <a:gd name="connsiteY0" fmla="*/ 2706689 h 2706689"/>
              <a:gd name="connsiteX1" fmla="*/ 0 w 8991600"/>
              <a:gd name="connsiteY1" fmla="*/ 2706689 h 2706689"/>
              <a:gd name="connsiteX2" fmla="*/ 0 w 8991600"/>
              <a:gd name="connsiteY2" fmla="*/ 0 h 2706689"/>
              <a:gd name="connsiteX3" fmla="*/ 8923020 w 8991600"/>
              <a:gd name="connsiteY3" fmla="*/ 0 h 2706689"/>
              <a:gd name="connsiteX0" fmla="*/ 885444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11430 h 2706689"/>
              <a:gd name="connsiteX0" fmla="*/ 8888730 w 8888730"/>
              <a:gd name="connsiteY0" fmla="*/ 2706689 h 2706689"/>
              <a:gd name="connsiteX1" fmla="*/ 0 w 8888730"/>
              <a:gd name="connsiteY1" fmla="*/ 2706689 h 2706689"/>
              <a:gd name="connsiteX2" fmla="*/ 0 w 8888730"/>
              <a:gd name="connsiteY2" fmla="*/ 0 h 2706689"/>
              <a:gd name="connsiteX3" fmla="*/ 883158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22860 h 2706689"/>
              <a:gd name="connsiteX0" fmla="*/ 8888730 w 8888730"/>
              <a:gd name="connsiteY0" fmla="*/ 2706689 h 2706689"/>
              <a:gd name="connsiteX1" fmla="*/ 0 w 8888730"/>
              <a:gd name="connsiteY1" fmla="*/ 2706689 h 2706689"/>
              <a:gd name="connsiteX2" fmla="*/ 0 w 8888730"/>
              <a:gd name="connsiteY2" fmla="*/ 0 h 2706689"/>
              <a:gd name="connsiteX3" fmla="*/ 888873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4714 w 8904714"/>
              <a:gd name="connsiteY0" fmla="*/ 2706689 h 2706689"/>
              <a:gd name="connsiteX1" fmla="*/ 0 w 8904714"/>
              <a:gd name="connsiteY1" fmla="*/ 2706689 h 2706689"/>
              <a:gd name="connsiteX2" fmla="*/ 0 w 8904714"/>
              <a:gd name="connsiteY2" fmla="*/ 0 h 2706689"/>
              <a:gd name="connsiteX3" fmla="*/ 8900160 w 8904714"/>
              <a:gd name="connsiteY3" fmla="*/ 0 h 2706689"/>
              <a:gd name="connsiteX0" fmla="*/ 8895123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1517 w 8901517"/>
              <a:gd name="connsiteY0" fmla="*/ 2710012 h 2710012"/>
              <a:gd name="connsiteX1" fmla="*/ 0 w 8901517"/>
              <a:gd name="connsiteY1" fmla="*/ 2706689 h 2710012"/>
              <a:gd name="connsiteX2" fmla="*/ 0 w 8901517"/>
              <a:gd name="connsiteY2" fmla="*/ 0 h 2710012"/>
              <a:gd name="connsiteX3" fmla="*/ 8900160 w 8901517"/>
              <a:gd name="connsiteY3" fmla="*/ 0 h 2710012"/>
            </a:gdLst>
            <a:ahLst/>
            <a:cxnLst>
              <a:cxn ang="0">
                <a:pos x="connsiteX0" y="connsiteY0"/>
              </a:cxn>
              <a:cxn ang="0">
                <a:pos x="connsiteX1" y="connsiteY1"/>
              </a:cxn>
              <a:cxn ang="0">
                <a:pos x="connsiteX2" y="connsiteY2"/>
              </a:cxn>
              <a:cxn ang="0">
                <a:pos x="connsiteX3" y="connsiteY3"/>
              </a:cxn>
            </a:cxnLst>
            <a:rect l="l" t="t" r="r" b="b"/>
            <a:pathLst>
              <a:path w="8901517" h="2710012">
                <a:moveTo>
                  <a:pt x="8901517" y="2710012"/>
                </a:moveTo>
                <a:lnTo>
                  <a:pt x="0" y="2706689"/>
                </a:lnTo>
                <a:lnTo>
                  <a:pt x="0" y="0"/>
                </a:lnTo>
                <a:lnTo>
                  <a:pt x="8900160" y="0"/>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a typeface="Loew" charset="0"/>
              <a:cs typeface="Loew" charset="0"/>
            </a:endParaRP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56843" y="4890111"/>
            <a:ext cx="2219724" cy="770472"/>
          </a:xfrm>
          <a:prstGeom prst="rect">
            <a:avLst/>
          </a:prstGeom>
        </p:spPr>
      </p:pic>
    </p:spTree>
    <p:extLst>
      <p:ext uri="{BB962C8B-B14F-4D97-AF65-F5344CB8AC3E}">
        <p14:creationId xmlns:p14="http://schemas.microsoft.com/office/powerpoint/2010/main" val="279722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Hilton Unifying Princip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Loew" charset="0"/>
              <a:ea typeface="Loew" charset="0"/>
              <a:cs typeface="Loew" charset="0"/>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 2019 Hilton Confidential and Proprietary</a:t>
            </a:r>
          </a:p>
        </p:txBody>
      </p:sp>
      <p:pic>
        <p:nvPicPr>
          <p:cNvPr id="7" name="Picture 6">
            <a:extLst>
              <a:ext uri="{FF2B5EF4-FFF2-40B4-BE49-F238E27FC236}">
                <a16:creationId xmlns:a16="http://schemas.microsoft.com/office/drawing/2014/main" xmlns="" id="{12010E66-71E3-A747-8787-A99C005D6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3371" y="2183704"/>
            <a:ext cx="5053610" cy="1052576"/>
          </a:xfrm>
          <a:prstGeom prst="rect">
            <a:avLst/>
          </a:prstGeom>
        </p:spPr>
      </p:pic>
      <p:pic>
        <p:nvPicPr>
          <p:cNvPr id="8" name="Picture 7">
            <a:extLst>
              <a:ext uri="{FF2B5EF4-FFF2-40B4-BE49-F238E27FC236}">
                <a16:creationId xmlns:a16="http://schemas.microsoft.com/office/drawing/2014/main" xmlns="" id="{2B2B5CFA-BF87-B247-A62C-74D8E01682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145" y="4401304"/>
            <a:ext cx="11146795" cy="1800000"/>
          </a:xfrm>
          <a:prstGeom prst="rect">
            <a:avLst/>
          </a:prstGeom>
        </p:spPr>
      </p:pic>
    </p:spTree>
    <p:extLst>
      <p:ext uri="{BB962C8B-B14F-4D97-AF65-F5344CB8AC3E}">
        <p14:creationId xmlns:p14="http://schemas.microsoft.com/office/powerpoint/2010/main" val="241772522"/>
      </p:ext>
    </p:extLst>
  </p:cSld>
  <p:clrMapOvr>
    <a:masterClrMapping/>
  </p:clrMapOvr>
  <p:extLst>
    <p:ext uri="{DCECCB84-F9BA-43D5-87BE-67443E8EF086}">
      <p15:sldGuideLst xmlns:p15="http://schemas.microsoft.com/office/powerpoint/2012/main">
        <p15:guide id="1" pos="3840" userDrawn="1">
          <p15:clr>
            <a:srgbClr val="FBAE40"/>
          </p15:clr>
        </p15:guide>
        <p15:guide id="2" pos="3953" userDrawn="1">
          <p15:clr>
            <a:srgbClr val="FBAE40"/>
          </p15:clr>
        </p15:guide>
        <p15:guide id="3" orient="horz" pos="216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Option 3">
    <p:spTree>
      <p:nvGrpSpPr>
        <p:cNvPr id="1" name=""/>
        <p:cNvGrpSpPr/>
        <p:nvPr/>
      </p:nvGrpSpPr>
      <p:grpSpPr>
        <a:xfrm>
          <a:off x="0" y="0"/>
          <a:ext cx="0" cy="0"/>
          <a:chOff x="0" y="0"/>
          <a:chExt cx="0" cy="0"/>
        </a:xfrm>
      </p:grpSpPr>
      <p:sp>
        <p:nvSpPr>
          <p:cNvPr id="5" name="Rectangle 4"/>
          <p:cNvSpPr/>
          <p:nvPr userDrawn="1"/>
        </p:nvSpPr>
        <p:spPr>
          <a:xfrm>
            <a:off x="4470400" y="0"/>
            <a:ext cx="7721600" cy="54864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srgbClr val="FFFFFF"/>
              </a:solidFill>
              <a:ea typeface="Loew" charset="0"/>
              <a:cs typeface="Loew" charset="0"/>
            </a:endParaRPr>
          </a:p>
        </p:txBody>
      </p:sp>
      <p:sp>
        <p:nvSpPr>
          <p:cNvPr id="2" name="Title 1"/>
          <p:cNvSpPr>
            <a:spLocks noGrp="1"/>
          </p:cNvSpPr>
          <p:nvPr userDrawn="1">
            <p:ph type="ctrTitle"/>
          </p:nvPr>
        </p:nvSpPr>
        <p:spPr>
          <a:xfrm>
            <a:off x="5331328" y="1447801"/>
            <a:ext cx="6555872" cy="668867"/>
          </a:xfrm>
        </p:spPr>
        <p:txBody>
          <a:bodyPr wrap="square" anchor="b">
            <a:noAutofit/>
          </a:bodyPr>
          <a:lstStyle>
            <a:lvl1pPr algn="l">
              <a:defRPr sz="3000" b="1" i="0" cap="all" baseline="0">
                <a:solidFill>
                  <a:schemeClr val="bg2"/>
                </a:solidFill>
                <a:latin typeface="Loew Black" charset="0"/>
                <a:ea typeface="Loew Black" charset="0"/>
                <a:cs typeface="Loew Black" charset="0"/>
              </a:defRPr>
            </a:lvl1pPr>
          </a:lstStyle>
          <a:p>
            <a:r>
              <a:rPr lang="en-US" dirty="0"/>
              <a:t>Click to edit Master title style</a:t>
            </a:r>
          </a:p>
        </p:txBody>
      </p:sp>
      <p:sp>
        <p:nvSpPr>
          <p:cNvPr id="6" name="TextBox 5"/>
          <p:cNvSpPr txBox="1"/>
          <p:nvPr userDrawn="1"/>
        </p:nvSpPr>
        <p:spPr>
          <a:xfrm>
            <a:off x="5331334" y="2659019"/>
            <a:ext cx="967873" cy="369332"/>
          </a:xfrm>
          <a:prstGeom prst="rect">
            <a:avLst/>
          </a:prstGeom>
          <a:noFill/>
        </p:spPr>
        <p:txBody>
          <a:bodyPr wrap="square" rtlCol="0">
            <a:noAutofit/>
          </a:bodyPr>
          <a:lstStyle/>
          <a:p>
            <a:pPr defTabSz="914377"/>
            <a:endParaRPr lang="en-US" sz="1600" dirty="0">
              <a:solidFill>
                <a:srgbClr val="1E1E1E"/>
              </a:solidFill>
            </a:endParaRPr>
          </a:p>
        </p:txBody>
      </p:sp>
      <p:sp>
        <p:nvSpPr>
          <p:cNvPr id="9" name="Picture Placeholder 8"/>
          <p:cNvSpPr>
            <a:spLocks noGrp="1"/>
          </p:cNvSpPr>
          <p:nvPr>
            <p:ph type="pic" sz="quarter" idx="11"/>
          </p:nvPr>
        </p:nvSpPr>
        <p:spPr>
          <a:xfrm>
            <a:off x="0" y="0"/>
            <a:ext cx="4470400" cy="5486400"/>
          </a:xfrm>
        </p:spPr>
        <p:txBody>
          <a:bodyPr/>
          <a:lstStyle/>
          <a:p>
            <a:r>
              <a:rPr lang="en-US"/>
              <a:t>Drag picture to placeholder or click icon to add</a:t>
            </a:r>
          </a:p>
        </p:txBody>
      </p:sp>
      <p:sp>
        <p:nvSpPr>
          <p:cNvPr id="13" name="Rectangle 8"/>
          <p:cNvSpPr/>
          <p:nvPr userDrawn="1"/>
        </p:nvSpPr>
        <p:spPr>
          <a:xfrm>
            <a:off x="4976603" y="378887"/>
            <a:ext cx="7215397" cy="3454404"/>
          </a:xfrm>
          <a:custGeom>
            <a:avLst/>
            <a:gdLst>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0 w 8991600"/>
              <a:gd name="connsiteY0" fmla="*/ 0 h 2706689"/>
              <a:gd name="connsiteX1" fmla="*/ 8991600 w 8991600"/>
              <a:gd name="connsiteY1" fmla="*/ 0 h 2706689"/>
              <a:gd name="connsiteX2" fmla="*/ 8983980 w 8991600"/>
              <a:gd name="connsiteY2" fmla="*/ 1301909 h 2706689"/>
              <a:gd name="connsiteX3" fmla="*/ 8991600 w 8991600"/>
              <a:gd name="connsiteY3" fmla="*/ 2706689 h 2706689"/>
              <a:gd name="connsiteX4" fmla="*/ 0 w 8991600"/>
              <a:gd name="connsiteY4" fmla="*/ 2706689 h 2706689"/>
              <a:gd name="connsiteX5" fmla="*/ 0 w 8991600"/>
              <a:gd name="connsiteY5" fmla="*/ 0 h 2706689"/>
              <a:gd name="connsiteX0" fmla="*/ 0 w 8991600"/>
              <a:gd name="connsiteY0" fmla="*/ 0 h 2706689"/>
              <a:gd name="connsiteX1" fmla="*/ 8991600 w 8991600"/>
              <a:gd name="connsiteY1" fmla="*/ 0 h 2706689"/>
              <a:gd name="connsiteX2" fmla="*/ 8991600 w 8991600"/>
              <a:gd name="connsiteY2" fmla="*/ 2706689 h 2706689"/>
              <a:gd name="connsiteX3" fmla="*/ 0 w 8991600"/>
              <a:gd name="connsiteY3" fmla="*/ 2706689 h 2706689"/>
              <a:gd name="connsiteX4" fmla="*/ 0 w 8991600"/>
              <a:gd name="connsiteY4" fmla="*/ 0 h 2706689"/>
              <a:gd name="connsiteX0" fmla="*/ 8991600 w 9083040"/>
              <a:gd name="connsiteY0" fmla="*/ 2706689 h 2706689"/>
              <a:gd name="connsiteX1" fmla="*/ 0 w 9083040"/>
              <a:gd name="connsiteY1" fmla="*/ 2706689 h 2706689"/>
              <a:gd name="connsiteX2" fmla="*/ 0 w 9083040"/>
              <a:gd name="connsiteY2" fmla="*/ 0 h 2706689"/>
              <a:gd name="connsiteX3" fmla="*/ 9083040 w 9083040"/>
              <a:gd name="connsiteY3" fmla="*/ 91440 h 2706689"/>
              <a:gd name="connsiteX0" fmla="*/ 8991600 w 9185910"/>
              <a:gd name="connsiteY0" fmla="*/ 2706689 h 2706689"/>
              <a:gd name="connsiteX1" fmla="*/ 0 w 9185910"/>
              <a:gd name="connsiteY1" fmla="*/ 2706689 h 2706689"/>
              <a:gd name="connsiteX2" fmla="*/ 0 w 9185910"/>
              <a:gd name="connsiteY2" fmla="*/ 0 h 2706689"/>
              <a:gd name="connsiteX3" fmla="*/ 9185910 w 9185910"/>
              <a:gd name="connsiteY3" fmla="*/ 11430 h 2706689"/>
              <a:gd name="connsiteX0" fmla="*/ 8991600 w 8991600"/>
              <a:gd name="connsiteY0" fmla="*/ 2706689 h 2706689"/>
              <a:gd name="connsiteX1" fmla="*/ 0 w 8991600"/>
              <a:gd name="connsiteY1" fmla="*/ 2706689 h 2706689"/>
              <a:gd name="connsiteX2" fmla="*/ 0 w 8991600"/>
              <a:gd name="connsiteY2" fmla="*/ 0 h 2706689"/>
              <a:gd name="connsiteX3" fmla="*/ 8923020 w 8991600"/>
              <a:gd name="connsiteY3" fmla="*/ 0 h 2706689"/>
              <a:gd name="connsiteX0" fmla="*/ 885444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23020"/>
              <a:gd name="connsiteY0" fmla="*/ 2706689 h 2706689"/>
              <a:gd name="connsiteX1" fmla="*/ 0 w 8923020"/>
              <a:gd name="connsiteY1" fmla="*/ 2706689 h 2706689"/>
              <a:gd name="connsiteX2" fmla="*/ 0 w 8923020"/>
              <a:gd name="connsiteY2" fmla="*/ 0 h 2706689"/>
              <a:gd name="connsiteX3" fmla="*/ 8923020 w 8923020"/>
              <a:gd name="connsiteY3" fmla="*/ 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11430 h 2706689"/>
              <a:gd name="connsiteX0" fmla="*/ 8888730 w 8888730"/>
              <a:gd name="connsiteY0" fmla="*/ 2706689 h 2706689"/>
              <a:gd name="connsiteX1" fmla="*/ 0 w 8888730"/>
              <a:gd name="connsiteY1" fmla="*/ 2706689 h 2706689"/>
              <a:gd name="connsiteX2" fmla="*/ 0 w 8888730"/>
              <a:gd name="connsiteY2" fmla="*/ 0 h 2706689"/>
              <a:gd name="connsiteX3" fmla="*/ 883158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22860 h 2706689"/>
              <a:gd name="connsiteX0" fmla="*/ 8888730 w 8888730"/>
              <a:gd name="connsiteY0" fmla="*/ 2706689 h 2706689"/>
              <a:gd name="connsiteX1" fmla="*/ 0 w 8888730"/>
              <a:gd name="connsiteY1" fmla="*/ 2706689 h 2706689"/>
              <a:gd name="connsiteX2" fmla="*/ 0 w 8888730"/>
              <a:gd name="connsiteY2" fmla="*/ 0 h 2706689"/>
              <a:gd name="connsiteX3" fmla="*/ 8888730 w 8888730"/>
              <a:gd name="connsiteY3" fmla="*/ 11430 h 2706689"/>
              <a:gd name="connsiteX0" fmla="*/ 8888730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4714 w 8904714"/>
              <a:gd name="connsiteY0" fmla="*/ 2706689 h 2706689"/>
              <a:gd name="connsiteX1" fmla="*/ 0 w 8904714"/>
              <a:gd name="connsiteY1" fmla="*/ 2706689 h 2706689"/>
              <a:gd name="connsiteX2" fmla="*/ 0 w 8904714"/>
              <a:gd name="connsiteY2" fmla="*/ 0 h 2706689"/>
              <a:gd name="connsiteX3" fmla="*/ 8900160 w 8904714"/>
              <a:gd name="connsiteY3" fmla="*/ 0 h 2706689"/>
              <a:gd name="connsiteX0" fmla="*/ 8895123 w 8900160"/>
              <a:gd name="connsiteY0" fmla="*/ 2706689 h 2706689"/>
              <a:gd name="connsiteX1" fmla="*/ 0 w 8900160"/>
              <a:gd name="connsiteY1" fmla="*/ 2706689 h 2706689"/>
              <a:gd name="connsiteX2" fmla="*/ 0 w 8900160"/>
              <a:gd name="connsiteY2" fmla="*/ 0 h 2706689"/>
              <a:gd name="connsiteX3" fmla="*/ 8900160 w 8900160"/>
              <a:gd name="connsiteY3" fmla="*/ 0 h 2706689"/>
              <a:gd name="connsiteX0" fmla="*/ 8901517 w 8901517"/>
              <a:gd name="connsiteY0" fmla="*/ 2710012 h 2710012"/>
              <a:gd name="connsiteX1" fmla="*/ 0 w 8901517"/>
              <a:gd name="connsiteY1" fmla="*/ 2706689 h 2710012"/>
              <a:gd name="connsiteX2" fmla="*/ 0 w 8901517"/>
              <a:gd name="connsiteY2" fmla="*/ 0 h 2710012"/>
              <a:gd name="connsiteX3" fmla="*/ 8900160 w 8901517"/>
              <a:gd name="connsiteY3" fmla="*/ 0 h 2710012"/>
            </a:gdLst>
            <a:ahLst/>
            <a:cxnLst>
              <a:cxn ang="0">
                <a:pos x="connsiteX0" y="connsiteY0"/>
              </a:cxn>
              <a:cxn ang="0">
                <a:pos x="connsiteX1" y="connsiteY1"/>
              </a:cxn>
              <a:cxn ang="0">
                <a:pos x="connsiteX2" y="connsiteY2"/>
              </a:cxn>
              <a:cxn ang="0">
                <a:pos x="connsiteX3" y="connsiteY3"/>
              </a:cxn>
            </a:cxnLst>
            <a:rect l="l" t="t" r="r" b="b"/>
            <a:pathLst>
              <a:path w="8901517" h="2710012">
                <a:moveTo>
                  <a:pt x="8901517" y="2710012"/>
                </a:moveTo>
                <a:lnTo>
                  <a:pt x="0" y="2706689"/>
                </a:lnTo>
                <a:lnTo>
                  <a:pt x="0" y="0"/>
                </a:lnTo>
                <a:lnTo>
                  <a:pt x="8900160" y="0"/>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a typeface="Loew" charset="0"/>
              <a:cs typeface="Loew" charset="0"/>
            </a:endParaRPr>
          </a:p>
        </p:txBody>
      </p:sp>
      <p:sp>
        <p:nvSpPr>
          <p:cNvPr id="12" name="Subtitle 2"/>
          <p:cNvSpPr>
            <a:spLocks noGrp="1"/>
          </p:cNvSpPr>
          <p:nvPr>
            <p:ph type="subTitle" idx="1" hasCustomPrompt="1"/>
          </p:nvPr>
        </p:nvSpPr>
        <p:spPr>
          <a:xfrm>
            <a:off x="5331328" y="1974238"/>
            <a:ext cx="6555872" cy="386175"/>
          </a:xfrm>
        </p:spPr>
        <p:txBody>
          <a:bodyPr wrap="square">
            <a:noAutofit/>
          </a:bodyPr>
          <a:lstStyle>
            <a:lvl1pPr marL="0" indent="0" algn="l">
              <a:buNone/>
              <a:defRPr sz="2400" b="1" i="0">
                <a:solidFill>
                  <a:schemeClr val="bg1"/>
                </a:solidFill>
                <a:latin typeface="Loew ExtraBold" charset="0"/>
                <a:ea typeface="Loew ExtraBold" charset="0"/>
                <a:cs typeface="Loew Extra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add subtitle</a:t>
            </a:r>
          </a:p>
        </p:txBody>
      </p:sp>
      <p:sp>
        <p:nvSpPr>
          <p:cNvPr id="14" name="Text Placeholder 14"/>
          <p:cNvSpPr>
            <a:spLocks noGrp="1"/>
          </p:cNvSpPr>
          <p:nvPr>
            <p:ph type="body" sz="quarter" idx="10" hasCustomPrompt="1"/>
          </p:nvPr>
        </p:nvSpPr>
        <p:spPr>
          <a:xfrm>
            <a:off x="5331325" y="2739299"/>
            <a:ext cx="6555875" cy="368300"/>
          </a:xfrm>
        </p:spPr>
        <p:txBody>
          <a:bodyPr wrap="square">
            <a:noAutofit/>
          </a:bodyPr>
          <a:lstStyle>
            <a:lvl1pPr marL="0" indent="0">
              <a:buNone/>
              <a:defRPr sz="1800" b="0" i="0" baseline="0">
                <a:solidFill>
                  <a:schemeClr val="bg1"/>
                </a:solidFill>
                <a:latin typeface="Loew" charset="0"/>
                <a:ea typeface="Loew" charset="0"/>
                <a:cs typeface="Loew" charset="0"/>
              </a:defRPr>
            </a:lvl1pPr>
            <a:lvl2pPr marL="304784" indent="0">
              <a:buNone/>
              <a:defRPr sz="1600">
                <a:solidFill>
                  <a:schemeClr val="bg1"/>
                </a:solidFill>
              </a:defRPr>
            </a:lvl2pPr>
            <a:lvl3pPr marL="611687" indent="0">
              <a:buNone/>
              <a:defRPr sz="1600">
                <a:solidFill>
                  <a:schemeClr val="bg1"/>
                </a:solidFill>
              </a:defRPr>
            </a:lvl3pPr>
            <a:lvl4pPr marL="916470" indent="0">
              <a:buNone/>
              <a:defRPr sz="1600">
                <a:solidFill>
                  <a:schemeClr val="bg1"/>
                </a:solidFill>
              </a:defRPr>
            </a:lvl4pPr>
            <a:lvl5pPr marL="1223372" indent="0">
              <a:buNone/>
              <a:defRPr sz="1600">
                <a:solidFill>
                  <a:schemeClr val="bg1"/>
                </a:solidFill>
              </a:defRPr>
            </a:lvl5pPr>
          </a:lstStyle>
          <a:p>
            <a:pPr lvl="0"/>
            <a:r>
              <a:rPr lang="en-US" dirty="0"/>
              <a:t>Click to add Presenter Name</a:t>
            </a:r>
          </a:p>
        </p:txBody>
      </p:sp>
      <p:sp>
        <p:nvSpPr>
          <p:cNvPr id="18" name="Date Placeholder 3"/>
          <p:cNvSpPr>
            <a:spLocks noGrp="1"/>
          </p:cNvSpPr>
          <p:nvPr>
            <p:ph type="dt" sz="half" idx="2"/>
          </p:nvPr>
        </p:nvSpPr>
        <p:spPr>
          <a:xfrm>
            <a:off x="5331325" y="2494127"/>
            <a:ext cx="2085475" cy="366183"/>
          </a:xfrm>
          <a:prstGeom prst="rect">
            <a:avLst/>
          </a:prstGeom>
        </p:spPr>
        <p:txBody>
          <a:bodyPr vert="horz" wrap="square" lIns="91440" tIns="45720" rIns="91440" bIns="45720" rtlCol="0" anchor="ctr">
            <a:noAutofit/>
          </a:bodyPr>
          <a:lstStyle>
            <a:lvl1pPr algn="l">
              <a:defRPr sz="1800" b="0" i="0">
                <a:solidFill>
                  <a:schemeClr val="bg1"/>
                </a:solidFill>
                <a:latin typeface="Loew" charset="0"/>
                <a:ea typeface="Loew" charset="0"/>
                <a:cs typeface="Loew" charset="0"/>
              </a:defRPr>
            </a:lvl1pPr>
          </a:lstStyle>
          <a:p>
            <a:fld id="{EC706199-88D0-814B-BEA2-AD38BAD4F0F1}" type="datetime1">
              <a:rPr lang="en-US" smtClean="0">
                <a:solidFill>
                  <a:srgbClr val="FFFFFF"/>
                </a:solidFill>
              </a:rPr>
              <a:pPr/>
              <a:t>10/6/2019</a:t>
            </a:fld>
            <a:endParaRPr lang="en-US" dirty="0">
              <a:solidFill>
                <a:srgbClr val="FFFFFF"/>
              </a:solidFill>
            </a:endParaRPr>
          </a:p>
        </p:txBody>
      </p:sp>
      <p:pic>
        <p:nvPicPr>
          <p:cNvPr id="4" name="Picture 3"/>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3903"/>
            <a:ext cx="4480563" cy="5486400"/>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231" y="5734053"/>
            <a:ext cx="11897540" cy="95510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52002" y="4343400"/>
            <a:ext cx="2219724" cy="770472"/>
          </a:xfrm>
          <a:prstGeom prst="rect">
            <a:avLst/>
          </a:prstGeom>
        </p:spPr>
      </p:pic>
    </p:spTree>
    <p:extLst>
      <p:ext uri="{BB962C8B-B14F-4D97-AF65-F5344CB8AC3E}">
        <p14:creationId xmlns:p14="http://schemas.microsoft.com/office/powerpoint/2010/main" val="3544934377"/>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and Content with Takeaway">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530938"/>
            <a:ext cx="11222680" cy="3236449"/>
          </a:xfrm>
        </p:spPr>
        <p:txBody>
          <a:bodyPr>
            <a:noAutofit/>
          </a:bodyPr>
          <a:lstStyle>
            <a:lvl1pPr>
              <a:buClr>
                <a:schemeClr val="accent1"/>
              </a:buClr>
              <a:defRPr b="0" i="0">
                <a:latin typeface="Loew" charset="0"/>
                <a:ea typeface="Loew" charset="0"/>
                <a:cs typeface="Loew" charset="0"/>
              </a:defRPr>
            </a:lvl1pPr>
            <a:lvl2pPr>
              <a:buClr>
                <a:schemeClr val="accent1"/>
              </a:buClr>
              <a:defRPr b="0" i="0">
                <a:latin typeface="Loew" charset="0"/>
                <a:ea typeface="Loew" charset="0"/>
                <a:cs typeface="Loew" charset="0"/>
              </a:defRPr>
            </a:lvl2pPr>
            <a:lvl3pPr>
              <a:buClr>
                <a:schemeClr val="accent1"/>
              </a:buClr>
              <a:defRPr b="0" i="0">
                <a:latin typeface="Loew" charset="0"/>
                <a:ea typeface="Loew" charset="0"/>
                <a:cs typeface="Loew" charset="0"/>
              </a:defRPr>
            </a:lvl3pPr>
            <a:lvl4pPr>
              <a:buClr>
                <a:schemeClr val="accent1"/>
              </a:buClr>
              <a:defRPr b="0" i="0">
                <a:latin typeface="Loew" charset="0"/>
                <a:ea typeface="Loew" charset="0"/>
                <a:cs typeface="Loew" charset="0"/>
              </a:defRPr>
            </a:lvl4pPr>
            <a:lvl5pPr>
              <a:buClr>
                <a:schemeClr val="accent1"/>
              </a:buClr>
              <a:defRPr b="0" i="0">
                <a:latin typeface="Loew" charset="0"/>
                <a:ea typeface="Loew" charset="0"/>
                <a:cs typeface="Loe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508002" y="5784854"/>
            <a:ext cx="11222565" cy="391583"/>
          </a:xfrm>
        </p:spPr>
        <p:txBody>
          <a:bodyPr lIns="0" tIns="0" rIns="0" bIns="0" anchor="b">
            <a:noAutofit/>
          </a:bodyPr>
          <a:lstStyle>
            <a:lvl1pPr marL="0" indent="0">
              <a:spcBef>
                <a:spcPts val="0"/>
              </a:spcBef>
              <a:spcAft>
                <a:spcPts val="0"/>
              </a:spcAft>
              <a:buNone/>
              <a:defRPr sz="800" b="0">
                <a:solidFill>
                  <a:schemeClr val="tx2"/>
                </a:solidFill>
              </a:defRPr>
            </a:lvl1pPr>
            <a:lvl2pPr marL="304784" indent="0">
              <a:buNone/>
              <a:defRPr sz="800"/>
            </a:lvl2pPr>
            <a:lvl3pPr marL="611687" indent="0">
              <a:buNone/>
              <a:defRPr sz="800"/>
            </a:lvl3pPr>
            <a:lvl4pPr marL="916470" indent="0">
              <a:buNone/>
              <a:defRPr sz="800"/>
            </a:lvl4pPr>
            <a:lvl5pPr marL="1223372" indent="0">
              <a:buNone/>
              <a:defRPr sz="800"/>
            </a:lvl5pPr>
          </a:lstStyle>
          <a:p>
            <a:pPr lvl="0"/>
            <a:r>
              <a:rPr lang="en-US" dirty="0"/>
              <a:t>Click to add text</a:t>
            </a:r>
          </a:p>
        </p:txBody>
      </p:sp>
      <p:sp>
        <p:nvSpPr>
          <p:cNvPr id="9" name="Text Placeholder 8"/>
          <p:cNvSpPr>
            <a:spLocks noGrp="1"/>
          </p:cNvSpPr>
          <p:nvPr>
            <p:ph type="body" sz="quarter" idx="15" hasCustomPrompt="1"/>
          </p:nvPr>
        </p:nvSpPr>
        <p:spPr>
          <a:xfrm>
            <a:off x="508005" y="4914904"/>
            <a:ext cx="11222567" cy="726017"/>
          </a:xfrm>
          <a:solidFill>
            <a:schemeClr val="accent1"/>
          </a:solidFill>
        </p:spPr>
        <p:txBody>
          <a:bodyPr anchor="ctr"/>
          <a:lstStyle>
            <a:lvl1pPr marL="0" indent="0">
              <a:buNone/>
              <a:defRPr sz="1733" b="0">
                <a:solidFill>
                  <a:schemeClr val="bg1"/>
                </a:solidFill>
              </a:defRPr>
            </a:lvl1pPr>
            <a:lvl2pPr marL="304784" indent="0">
              <a:buNone/>
              <a:defRPr sz="1733">
                <a:solidFill>
                  <a:schemeClr val="bg1"/>
                </a:solidFill>
              </a:defRPr>
            </a:lvl2pPr>
            <a:lvl3pPr marL="611687" indent="0">
              <a:buNone/>
              <a:defRPr sz="1733">
                <a:solidFill>
                  <a:schemeClr val="bg1"/>
                </a:solidFill>
              </a:defRPr>
            </a:lvl3pPr>
            <a:lvl4pPr marL="916470" indent="0">
              <a:buNone/>
              <a:defRPr sz="1733">
                <a:solidFill>
                  <a:schemeClr val="bg1"/>
                </a:solidFill>
              </a:defRPr>
            </a:lvl4pPr>
            <a:lvl5pPr marL="1223372" indent="0">
              <a:buNone/>
              <a:defRPr sz="1733">
                <a:solidFill>
                  <a:schemeClr val="bg1"/>
                </a:solidFill>
              </a:defRPr>
            </a:lvl5pPr>
          </a:lstStyle>
          <a:p>
            <a:pPr lvl="0"/>
            <a:r>
              <a:rPr lang="en-US" dirty="0"/>
              <a:t>Click to add takeaway</a:t>
            </a:r>
          </a:p>
        </p:txBody>
      </p:sp>
      <p:sp>
        <p:nvSpPr>
          <p:cNvPr id="8" name="Date Placeholder 7"/>
          <p:cNvSpPr>
            <a:spLocks noGrp="1"/>
          </p:cNvSpPr>
          <p:nvPr>
            <p:ph type="dt" sz="half" idx="17"/>
          </p:nvPr>
        </p:nvSpPr>
        <p:spPr/>
        <p:txBody>
          <a:bodyPr/>
          <a:lstStyle>
            <a:lvl1pPr>
              <a:defRPr b="0" i="0">
                <a:latin typeface="Loew" charset="0"/>
                <a:ea typeface="Loew" charset="0"/>
                <a:cs typeface="Loew" charset="0"/>
              </a:defRPr>
            </a:lvl1pPr>
          </a:lstStyle>
          <a:p>
            <a:fld id="{DDF364EA-DC30-9C48-9F5D-4D10FF298397}" type="datetime1">
              <a:rPr lang="en-US" smtClean="0">
                <a:solidFill>
                  <a:srgbClr val="828282"/>
                </a:solidFill>
              </a:rPr>
              <a:pPr/>
              <a:t>10/6/2019</a:t>
            </a:fld>
            <a:endParaRPr lang="en-US" dirty="0">
              <a:solidFill>
                <a:srgbClr val="828282"/>
              </a:solidFill>
            </a:endParaRPr>
          </a:p>
        </p:txBody>
      </p:sp>
      <p:sp>
        <p:nvSpPr>
          <p:cNvPr id="11" name="Footer Placeholder 10"/>
          <p:cNvSpPr>
            <a:spLocks noGrp="1"/>
          </p:cNvSpPr>
          <p:nvPr>
            <p:ph type="ftr" sz="quarter" idx="18"/>
          </p:nvPr>
        </p:nvSpPr>
        <p:spPr/>
        <p:txBody>
          <a:bodyPr/>
          <a:lstStyle>
            <a:lvl1pPr>
              <a:defRPr b="0" i="0">
                <a:latin typeface="Loew" charset="0"/>
                <a:ea typeface="Loew" charset="0"/>
                <a:cs typeface="Loew" charset="0"/>
              </a:defRPr>
            </a:lvl1pPr>
          </a:lstStyle>
          <a:p>
            <a:r>
              <a:rPr lang="en-US" dirty="0">
                <a:solidFill>
                  <a:srgbClr val="828282"/>
                </a:solidFill>
              </a:rPr>
              <a:t>© 2019 Hilton Confidential and Proprietary</a:t>
            </a:r>
          </a:p>
        </p:txBody>
      </p:sp>
      <p:sp>
        <p:nvSpPr>
          <p:cNvPr id="13" name="Slide Number Placeholder 12"/>
          <p:cNvSpPr>
            <a:spLocks noGrp="1"/>
          </p:cNvSpPr>
          <p:nvPr>
            <p:ph type="sldNum" sz="quarter" idx="19"/>
          </p:nvPr>
        </p:nvSpPr>
        <p:spPr/>
        <p:txBody>
          <a:bodyPr/>
          <a:lstStyle>
            <a:lvl1pPr>
              <a:defRPr b="0" i="0">
                <a:latin typeface="Loew" charset="0"/>
                <a:ea typeface="Loew" charset="0"/>
                <a:cs typeface="Loew" charset="0"/>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4" name="Title 1"/>
          <p:cNvSpPr>
            <a:spLocks noGrp="1"/>
          </p:cNvSpPr>
          <p:nvPr>
            <p:ph type="title" hasCustomPrompt="1"/>
          </p:nvPr>
        </p:nvSpPr>
        <p:spPr>
          <a:xfrm>
            <a:off x="508000" y="254184"/>
            <a:ext cx="10014787" cy="802661"/>
          </a:xfrm>
        </p:spPr>
        <p:txBody>
          <a:bodyPr anchor="b">
            <a:noAutofit/>
          </a:bodyPr>
          <a:lstStyle>
            <a:lvl1pPr>
              <a:defRPr b="1" i="0" cap="all" baseline="0">
                <a:solidFill>
                  <a:schemeClr val="bg2"/>
                </a:solidFill>
                <a:latin typeface="Loew Black" charset="0"/>
                <a:ea typeface="Loew Black" charset="0"/>
                <a:cs typeface="Loew Black" charset="0"/>
              </a:defRPr>
            </a:lvl1pPr>
          </a:lstStyle>
          <a:p>
            <a:pPr lvl="0"/>
            <a:r>
              <a:rPr lang="en-US" dirty="0"/>
              <a:t>Click to add title</a:t>
            </a:r>
          </a:p>
        </p:txBody>
      </p:sp>
      <p:sp>
        <p:nvSpPr>
          <p:cNvPr id="15" name="Text Placeholder 14"/>
          <p:cNvSpPr>
            <a:spLocks noGrp="1"/>
          </p:cNvSpPr>
          <p:nvPr>
            <p:ph type="body" sz="quarter" idx="20" hasCustomPrompt="1"/>
          </p:nvPr>
        </p:nvSpPr>
        <p:spPr>
          <a:xfrm>
            <a:off x="508000" y="999197"/>
            <a:ext cx="9414933" cy="361875"/>
          </a:xfrm>
        </p:spPr>
        <p:txBody>
          <a:bodyPr wrap="square"/>
          <a:lstStyle>
            <a:lvl1pPr marL="0" indent="0">
              <a:buNone/>
              <a:defRPr sz="1600" b="1" i="0">
                <a:solidFill>
                  <a:schemeClr val="tx1"/>
                </a:solidFill>
                <a:latin typeface="Loew Heavy" charset="0"/>
                <a:ea typeface="Loew Heavy" charset="0"/>
                <a:cs typeface="Loew Heavy" charset="0"/>
              </a:defRPr>
            </a:lvl1pPr>
            <a:lvl2pPr marL="304784" indent="0">
              <a:buNone/>
              <a:defRPr sz="1600">
                <a:solidFill>
                  <a:schemeClr val="bg1"/>
                </a:solidFill>
              </a:defRPr>
            </a:lvl2pPr>
            <a:lvl3pPr marL="611687" indent="0">
              <a:buNone/>
              <a:defRPr sz="1600">
                <a:solidFill>
                  <a:schemeClr val="bg1"/>
                </a:solidFill>
              </a:defRPr>
            </a:lvl3pPr>
            <a:lvl4pPr marL="916470" indent="0">
              <a:buNone/>
              <a:defRPr sz="1600">
                <a:solidFill>
                  <a:schemeClr val="bg1"/>
                </a:solidFill>
              </a:defRPr>
            </a:lvl4pPr>
            <a:lvl5pPr marL="1223372"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3219879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1" y="1530935"/>
            <a:ext cx="5496011" cy="4106720"/>
          </a:xfrm>
        </p:spPr>
        <p:txBody>
          <a:bodyPr/>
          <a:lstStyle>
            <a:lvl1pPr>
              <a:buClr>
                <a:schemeClr val="accent1"/>
              </a:buClr>
              <a:defRPr b="0" i="0">
                <a:latin typeface="Loew" charset="0"/>
                <a:ea typeface="Loew" charset="0"/>
                <a:cs typeface="Loew" charset="0"/>
              </a:defRPr>
            </a:lvl1pPr>
            <a:lvl2pPr>
              <a:buClr>
                <a:schemeClr val="accent1"/>
              </a:buClr>
              <a:defRPr b="0" i="0">
                <a:latin typeface="Loew" charset="0"/>
                <a:ea typeface="Loew" charset="0"/>
                <a:cs typeface="Loew" charset="0"/>
              </a:defRPr>
            </a:lvl2pPr>
            <a:lvl3pPr>
              <a:buClr>
                <a:schemeClr val="accent1"/>
              </a:buClr>
              <a:defRPr b="0" i="0">
                <a:latin typeface="Loew" charset="0"/>
                <a:ea typeface="Loew" charset="0"/>
                <a:cs typeface="Loew" charset="0"/>
              </a:defRPr>
            </a:lvl3pPr>
            <a:lvl4pPr>
              <a:buClr>
                <a:schemeClr val="accent1"/>
              </a:buClr>
              <a:defRPr b="0" i="0">
                <a:latin typeface="Loew" charset="0"/>
                <a:ea typeface="Loew" charset="0"/>
                <a:cs typeface="Loew" charset="0"/>
              </a:defRPr>
            </a:lvl4pPr>
            <a:lvl5pPr>
              <a:buClr>
                <a:schemeClr val="accent1"/>
              </a:buClr>
              <a:defRPr b="0" i="0">
                <a:latin typeface="Loew" charset="0"/>
                <a:ea typeface="Loew" charset="0"/>
                <a:cs typeface="Loe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8789" y="1530935"/>
            <a:ext cx="5496011" cy="4106720"/>
          </a:xfrm>
        </p:spPr>
        <p:txBody>
          <a:bodyPr/>
          <a:lstStyle>
            <a:lvl1pPr>
              <a:buClr>
                <a:schemeClr val="accent1"/>
              </a:buClr>
              <a:defRPr b="0" i="0">
                <a:latin typeface="Loew" charset="0"/>
                <a:ea typeface="Loew" charset="0"/>
                <a:cs typeface="Loew" charset="0"/>
              </a:defRPr>
            </a:lvl1pPr>
            <a:lvl2pPr>
              <a:buClr>
                <a:schemeClr val="accent1"/>
              </a:buClr>
              <a:defRPr b="0" i="0">
                <a:latin typeface="Loew" charset="0"/>
                <a:ea typeface="Loew" charset="0"/>
                <a:cs typeface="Loew" charset="0"/>
              </a:defRPr>
            </a:lvl2pPr>
            <a:lvl3pPr>
              <a:buClr>
                <a:schemeClr val="accent1"/>
              </a:buClr>
              <a:defRPr b="0" i="0">
                <a:latin typeface="Loew" charset="0"/>
                <a:ea typeface="Loew" charset="0"/>
                <a:cs typeface="Loew" charset="0"/>
              </a:defRPr>
            </a:lvl3pPr>
            <a:lvl4pPr>
              <a:buClr>
                <a:schemeClr val="accent1"/>
              </a:buClr>
              <a:defRPr b="0" i="0">
                <a:latin typeface="Loew" charset="0"/>
                <a:ea typeface="Loew" charset="0"/>
                <a:cs typeface="Loew" charset="0"/>
              </a:defRPr>
            </a:lvl4pPr>
            <a:lvl5pPr>
              <a:buClr>
                <a:schemeClr val="accent1"/>
              </a:buClr>
              <a:defRPr b="0" i="0">
                <a:latin typeface="Loew" charset="0"/>
                <a:ea typeface="Loew" charset="0"/>
                <a:cs typeface="Loew"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4" hasCustomPrompt="1"/>
          </p:nvPr>
        </p:nvSpPr>
        <p:spPr>
          <a:xfrm>
            <a:off x="508002" y="5784854"/>
            <a:ext cx="11222565" cy="391583"/>
          </a:xfrm>
        </p:spPr>
        <p:txBody>
          <a:bodyPr lIns="0" tIns="0" rIns="0" bIns="0" anchor="b">
            <a:noAutofit/>
          </a:bodyPr>
          <a:lstStyle>
            <a:lvl1pPr marL="0" indent="0">
              <a:spcBef>
                <a:spcPts val="0"/>
              </a:spcBef>
              <a:spcAft>
                <a:spcPts val="0"/>
              </a:spcAft>
              <a:buNone/>
              <a:defRPr sz="800" b="0" i="0">
                <a:solidFill>
                  <a:schemeClr val="tx2"/>
                </a:solidFill>
                <a:latin typeface="Loew" charset="0"/>
                <a:ea typeface="Loew" charset="0"/>
                <a:cs typeface="Loew" charset="0"/>
              </a:defRPr>
            </a:lvl1pPr>
            <a:lvl2pPr marL="304784" indent="0">
              <a:buNone/>
              <a:defRPr sz="800"/>
            </a:lvl2pPr>
            <a:lvl3pPr marL="611687" indent="0">
              <a:buNone/>
              <a:defRPr sz="800"/>
            </a:lvl3pPr>
            <a:lvl4pPr marL="916470" indent="0">
              <a:buNone/>
              <a:defRPr sz="800"/>
            </a:lvl4pPr>
            <a:lvl5pPr marL="1223372" indent="0">
              <a:buNone/>
              <a:defRPr sz="800"/>
            </a:lvl5pPr>
          </a:lstStyle>
          <a:p>
            <a:pPr lvl="0"/>
            <a:r>
              <a:rPr lang="en-US" dirty="0"/>
              <a:t>Click to add text</a:t>
            </a:r>
          </a:p>
        </p:txBody>
      </p:sp>
      <p:sp>
        <p:nvSpPr>
          <p:cNvPr id="9" name="Date Placeholder 8"/>
          <p:cNvSpPr>
            <a:spLocks noGrp="1"/>
          </p:cNvSpPr>
          <p:nvPr>
            <p:ph type="dt" sz="half" idx="16"/>
          </p:nvPr>
        </p:nvSpPr>
        <p:spPr/>
        <p:txBody>
          <a:bodyPr/>
          <a:lstStyle>
            <a:lvl1pPr>
              <a:defRPr b="0" i="0">
                <a:latin typeface="Loew" charset="0"/>
                <a:ea typeface="Loew" charset="0"/>
                <a:cs typeface="Loew" charset="0"/>
              </a:defRPr>
            </a:lvl1pPr>
          </a:lstStyle>
          <a:p>
            <a:fld id="{6D9D1170-D0AE-4942-B458-E00415742F2D}" type="datetime1">
              <a:rPr lang="en-US" smtClean="0">
                <a:solidFill>
                  <a:srgbClr val="828282"/>
                </a:solidFill>
              </a:rPr>
              <a:pPr/>
              <a:t>10/6/2019</a:t>
            </a:fld>
            <a:endParaRPr lang="en-US" dirty="0">
              <a:solidFill>
                <a:srgbClr val="828282"/>
              </a:solidFill>
            </a:endParaRPr>
          </a:p>
        </p:txBody>
      </p:sp>
      <p:sp>
        <p:nvSpPr>
          <p:cNvPr id="10" name="Footer Placeholder 9"/>
          <p:cNvSpPr>
            <a:spLocks noGrp="1"/>
          </p:cNvSpPr>
          <p:nvPr>
            <p:ph type="ftr" sz="quarter" idx="17"/>
          </p:nvPr>
        </p:nvSpPr>
        <p:spPr/>
        <p:txBody>
          <a:bodyPr/>
          <a:lstStyle>
            <a:lvl1pPr>
              <a:defRPr b="0" i="0">
                <a:latin typeface="Loew" charset="0"/>
                <a:ea typeface="Loew" charset="0"/>
                <a:cs typeface="Loew" charset="0"/>
              </a:defRPr>
            </a:lvl1pPr>
          </a:lstStyle>
          <a:p>
            <a:r>
              <a:rPr lang="en-US" dirty="0">
                <a:solidFill>
                  <a:srgbClr val="828282"/>
                </a:solidFill>
              </a:rPr>
              <a:t>© 2019 Hilton Confidential and Proprietary</a:t>
            </a:r>
          </a:p>
        </p:txBody>
      </p:sp>
      <p:sp>
        <p:nvSpPr>
          <p:cNvPr id="12" name="Slide Number Placeholder 11"/>
          <p:cNvSpPr>
            <a:spLocks noGrp="1"/>
          </p:cNvSpPr>
          <p:nvPr>
            <p:ph type="sldNum" sz="quarter" idx="18"/>
          </p:nvPr>
        </p:nvSpPr>
        <p:spPr/>
        <p:txBody>
          <a:bodyPr/>
          <a:lstStyle>
            <a:lvl1pPr>
              <a:defRPr b="0" i="0">
                <a:latin typeface="Loew" charset="0"/>
                <a:ea typeface="Loew" charset="0"/>
                <a:cs typeface="Loew" charset="0"/>
              </a:defRPr>
            </a:lvl1pPr>
          </a:lstStyle>
          <a:p>
            <a:fld id="{CFD716F6-763E-9D44-9051-BA4FA078C8FE}" type="slidenum">
              <a:rPr lang="en-US" smtClean="0">
                <a:solidFill>
                  <a:srgbClr val="828282"/>
                </a:solidFill>
              </a:rPr>
              <a:pPr/>
              <a:t>‹#›</a:t>
            </a:fld>
            <a:endParaRPr lang="en-US" dirty="0">
              <a:solidFill>
                <a:srgbClr val="828282"/>
              </a:solidFill>
            </a:endParaRPr>
          </a:p>
        </p:txBody>
      </p:sp>
      <p:sp>
        <p:nvSpPr>
          <p:cNvPr id="14" name="Title 1"/>
          <p:cNvSpPr>
            <a:spLocks noGrp="1"/>
          </p:cNvSpPr>
          <p:nvPr>
            <p:ph type="title" hasCustomPrompt="1"/>
          </p:nvPr>
        </p:nvSpPr>
        <p:spPr>
          <a:xfrm>
            <a:off x="508000" y="254184"/>
            <a:ext cx="10014787" cy="802661"/>
          </a:xfrm>
        </p:spPr>
        <p:txBody>
          <a:bodyPr anchor="b">
            <a:noAutofit/>
          </a:bodyPr>
          <a:lstStyle>
            <a:lvl1pPr>
              <a:defRPr b="1" i="0" cap="all" baseline="0">
                <a:solidFill>
                  <a:schemeClr val="bg2"/>
                </a:solidFill>
                <a:latin typeface="Loew Black" charset="0"/>
                <a:ea typeface="Loew Black" charset="0"/>
                <a:cs typeface="Loew Black" charset="0"/>
              </a:defRPr>
            </a:lvl1pPr>
          </a:lstStyle>
          <a:p>
            <a:pPr lvl="0"/>
            <a:r>
              <a:rPr lang="en-US" dirty="0"/>
              <a:t>Click to add title</a:t>
            </a:r>
          </a:p>
        </p:txBody>
      </p:sp>
      <p:sp>
        <p:nvSpPr>
          <p:cNvPr id="15" name="Text Placeholder 14"/>
          <p:cNvSpPr>
            <a:spLocks noGrp="1"/>
          </p:cNvSpPr>
          <p:nvPr>
            <p:ph type="body" sz="quarter" idx="15" hasCustomPrompt="1"/>
          </p:nvPr>
        </p:nvSpPr>
        <p:spPr>
          <a:xfrm>
            <a:off x="508000" y="999197"/>
            <a:ext cx="9414933" cy="361875"/>
          </a:xfrm>
        </p:spPr>
        <p:txBody>
          <a:bodyPr wrap="square"/>
          <a:lstStyle>
            <a:lvl1pPr marL="0" indent="0">
              <a:buNone/>
              <a:defRPr sz="1600" b="1" i="0">
                <a:solidFill>
                  <a:schemeClr val="tx1"/>
                </a:solidFill>
                <a:latin typeface="Loew Heavy" charset="0"/>
                <a:ea typeface="Loew Heavy" charset="0"/>
                <a:cs typeface="Loew Heavy" charset="0"/>
              </a:defRPr>
            </a:lvl1pPr>
            <a:lvl2pPr marL="304784" indent="0">
              <a:buNone/>
              <a:defRPr sz="1600">
                <a:solidFill>
                  <a:schemeClr val="bg1"/>
                </a:solidFill>
              </a:defRPr>
            </a:lvl2pPr>
            <a:lvl3pPr marL="611687" indent="0">
              <a:buNone/>
              <a:defRPr sz="1600">
                <a:solidFill>
                  <a:schemeClr val="bg1"/>
                </a:solidFill>
              </a:defRPr>
            </a:lvl3pPr>
            <a:lvl4pPr marL="916470" indent="0">
              <a:buNone/>
              <a:defRPr sz="1600">
                <a:solidFill>
                  <a:schemeClr val="bg1"/>
                </a:solidFill>
              </a:defRPr>
            </a:lvl4pPr>
            <a:lvl5pPr marL="1223372" indent="0">
              <a:buNone/>
              <a:defRPr sz="1600">
                <a:solidFill>
                  <a:schemeClr val="bg1"/>
                </a:solidFill>
              </a:defRPr>
            </a:lvl5pPr>
          </a:lstStyle>
          <a:p>
            <a:pPr lvl="0"/>
            <a:r>
              <a:rPr lang="en-US" dirty="0"/>
              <a:t>Click to add text</a:t>
            </a:r>
          </a:p>
        </p:txBody>
      </p:sp>
    </p:spTree>
    <p:extLst>
      <p:ext uri="{BB962C8B-B14F-4D97-AF65-F5344CB8AC3E}">
        <p14:creationId xmlns:p14="http://schemas.microsoft.com/office/powerpoint/2010/main" val="13869045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Hilton Unifying Princip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srgbClr val="FFFFFF"/>
              </a:solidFill>
              <a:ea typeface="Loew" charset="0"/>
              <a:cs typeface="Loew" charset="0"/>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solidFill>
                  <a:srgbClr val="FFFFFF"/>
                </a:solidFill>
              </a:rPr>
              <a:t>© 2019 Hilton Confidential and Proprietary</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6927" y="2133600"/>
            <a:ext cx="6738147" cy="1052576"/>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71433"/>
            <a:ext cx="12192000" cy="1476587"/>
          </a:xfrm>
          <a:prstGeom prst="rect">
            <a:avLst/>
          </a:prstGeom>
        </p:spPr>
      </p:pic>
    </p:spTree>
    <p:extLst>
      <p:ext uri="{BB962C8B-B14F-4D97-AF65-F5344CB8AC3E}">
        <p14:creationId xmlns:p14="http://schemas.microsoft.com/office/powerpoint/2010/main" val="1059964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464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400" dirty="0"/>
          </a:p>
        </p:txBody>
      </p:sp>
      <p:sp>
        <p:nvSpPr>
          <p:cNvPr id="7" name="Picture Placeholder 6"/>
          <p:cNvSpPr>
            <a:spLocks noGrp="1"/>
          </p:cNvSpPr>
          <p:nvPr>
            <p:ph type="pic" sz="quarter" idx="11"/>
          </p:nvPr>
        </p:nvSpPr>
        <p:spPr>
          <a:xfrm>
            <a:off x="0" y="0"/>
            <a:ext cx="4978400" cy="4648200"/>
          </a:xfrm>
          <a:solidFill>
            <a:schemeClr val="accent3">
              <a:lumMod val="20000"/>
              <a:lumOff val="80000"/>
            </a:schemeClr>
          </a:solidFill>
        </p:spPr>
        <p:txBody>
          <a:bodyPr anchor="ctr"/>
          <a:lstStyle>
            <a:lvl1pPr marL="0" indent="0" algn="ctr">
              <a:buNone/>
              <a:defRPr/>
            </a:lvl1pPr>
          </a:lstStyle>
          <a:p>
            <a:endParaRPr lang="en-GB" dirty="0"/>
          </a:p>
        </p:txBody>
      </p:sp>
      <p:sp>
        <p:nvSpPr>
          <p:cNvPr id="2" name="Title 1"/>
          <p:cNvSpPr>
            <a:spLocks noGrp="1"/>
          </p:cNvSpPr>
          <p:nvPr userDrawn="1">
            <p:ph type="ctrTitle" hasCustomPrompt="1"/>
          </p:nvPr>
        </p:nvSpPr>
        <p:spPr>
          <a:xfrm>
            <a:off x="6197599" y="1193800"/>
            <a:ext cx="5537199" cy="668867"/>
          </a:xfrm>
        </p:spPr>
        <p:txBody>
          <a:bodyPr wrap="square" anchor="t">
            <a:noAutofit/>
          </a:bodyPr>
          <a:lstStyle>
            <a:lvl1pPr algn="l">
              <a:defRPr sz="4800" b="0" baseline="0">
                <a:solidFill>
                  <a:schemeClr val="bg1"/>
                </a:solidFill>
                <a:latin typeface="Arial Black" panose="020B0A04020102020204" pitchFamily="34" charset="0"/>
                <a:ea typeface="Arial Black" panose="020B0A04020102020204" pitchFamily="34" charset="0"/>
                <a:cs typeface="Arial" charset="0"/>
              </a:defRPr>
            </a:lvl1pPr>
          </a:lstStyle>
          <a:p>
            <a:r>
              <a:rPr lang="en-US" dirty="0"/>
              <a:t>CLICK TO EDIT</a:t>
            </a:r>
          </a:p>
        </p:txBody>
      </p:sp>
      <p:sp>
        <p:nvSpPr>
          <p:cNvPr id="6" name="TextBox 5"/>
          <p:cNvSpPr txBox="1"/>
          <p:nvPr userDrawn="1"/>
        </p:nvSpPr>
        <p:spPr>
          <a:xfrm>
            <a:off x="508001" y="2659019"/>
            <a:ext cx="967873" cy="369332"/>
          </a:xfrm>
          <a:prstGeom prst="rect">
            <a:avLst/>
          </a:prstGeom>
          <a:noFill/>
        </p:spPr>
        <p:txBody>
          <a:bodyPr wrap="square" rtlCol="0">
            <a:noAutofit/>
          </a:bodyPr>
          <a:lstStyle/>
          <a:p>
            <a:endParaRPr lang="en-US" sz="1600" dirty="0">
              <a:solidFill>
                <a:schemeClr val="bg1"/>
              </a:solidFill>
            </a:endParaRPr>
          </a:p>
        </p:txBody>
      </p:sp>
      <p:pic>
        <p:nvPicPr>
          <p:cNvPr id="12" name="Picture 11" descr="Hilton_Wh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1601" y="3930810"/>
            <a:ext cx="1676399" cy="621981"/>
          </a:xfrm>
          <a:prstGeom prst="rect">
            <a:avLst/>
          </a:prstGeom>
        </p:spPr>
      </p:pic>
      <p:sp>
        <p:nvSpPr>
          <p:cNvPr id="9" name="Frame 8"/>
          <p:cNvSpPr/>
          <p:nvPr userDrawn="1"/>
        </p:nvSpPr>
        <p:spPr>
          <a:xfrm>
            <a:off x="5689600" y="539043"/>
            <a:ext cx="6983941" cy="32963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pic>
        <p:nvPicPr>
          <p:cNvPr id="5" name="Picture 4">
            <a:extLst>
              <a:ext uri="{FF2B5EF4-FFF2-40B4-BE49-F238E27FC236}">
                <a16:creationId xmlns:a16="http://schemas.microsoft.com/office/drawing/2014/main" xmlns="" id="{B5E6E054-19B7-B347-9D5F-496DE80BFD7E}"/>
              </a:ext>
            </a:extLst>
          </p:cNvPr>
          <p:cNvPicPr>
            <a:picLocks noChangeAspect="1"/>
          </p:cNvPicPr>
          <p:nvPr userDrawn="1"/>
        </p:nvPicPr>
        <p:blipFill>
          <a:blip r:embed="rId3"/>
          <a:stretch>
            <a:fillRect/>
          </a:stretch>
        </p:blipFill>
        <p:spPr>
          <a:xfrm>
            <a:off x="-203200" y="4953000"/>
            <a:ext cx="12598400" cy="2041408"/>
          </a:xfrm>
          <a:prstGeom prst="rect">
            <a:avLst/>
          </a:prstGeom>
        </p:spPr>
      </p:pic>
    </p:spTree>
    <p:extLst>
      <p:ext uri="{BB962C8B-B14F-4D97-AF65-F5344CB8AC3E}">
        <p14:creationId xmlns:p14="http://schemas.microsoft.com/office/powerpoint/2010/main" val="2310503348"/>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lth Check Sidebar left">
    <p:bg bwMode="auto">
      <p:bgPr>
        <a:blipFill dpi="0" rotWithShape="1">
          <a:blip r:embed="rId2" cstate="screen">
            <a:lum/>
            <a:extLst>
              <a:ext uri="{28A0092B-C50C-407E-A947-70E740481C1C}">
                <a14:useLocalDpi xmlns:a14="http://schemas.microsoft.com/office/drawing/2010/main"/>
              </a:ext>
            </a:extLst>
          </a:blip>
          <a:srcRect/>
          <a:stretch>
            <a:fillRect r="2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83402272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Health Check landscape">
    <p:bg>
      <p:bgPr>
        <a:blipFill dpi="0" rotWithShape="1">
          <a:blip r:embed="rId2" cstate="screen">
            <a:lum/>
            <a:extLst>
              <a:ext uri="{28A0092B-C50C-407E-A947-70E740481C1C}">
                <a14:useLocalDpi xmlns:a14="http://schemas.microsoft.com/office/drawing/2010/main"/>
              </a:ext>
            </a:extLst>
          </a:blip>
          <a:srcRect/>
          <a:stretch>
            <a:fillRect t="5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943911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400084656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Health Check Sidebar left">
    <p:bg bwMode="auto">
      <p:bgPr>
        <a:blipFill dpi="0" rotWithShape="1">
          <a:blip r:embed="rId2" cstate="screen">
            <a:lum/>
            <a:extLst>
              <a:ext uri="{28A0092B-C50C-407E-A947-70E740481C1C}">
                <a14:useLocalDpi xmlns:a14="http://schemas.microsoft.com/office/drawing/2010/main"/>
              </a:ext>
            </a:extLst>
          </a:blip>
          <a:srcRect/>
          <a:stretch>
            <a:fillRect r="2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2971501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6A37F-0F65-6D48-8BDC-E5E1EC379890}"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417109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Health Check landscape">
    <p:bg>
      <p:bgPr>
        <a:blipFill dpi="0" rotWithShape="1">
          <a:blip r:embed="rId2" cstate="screen">
            <a:lum/>
            <a:extLst>
              <a:ext uri="{28A0092B-C50C-407E-A947-70E740481C1C}">
                <a14:useLocalDpi xmlns:a14="http://schemas.microsoft.com/office/drawing/2010/main"/>
              </a:ext>
            </a:extLst>
          </a:blip>
          <a:srcRect/>
          <a:stretch>
            <a:fillRect l="8000"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672752" y="3429000"/>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9817768" y="-4347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Learner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205266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325933231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Health Check Sidebar left">
    <p:bg bwMode="auto">
      <p:bgPr>
        <a:blipFill dpi="0" rotWithShape="1">
          <a:blip r:embed="rId2" cstate="screen">
            <a:lum/>
            <a:extLst>
              <a:ext uri="{28A0092B-C50C-407E-A947-70E740481C1C}">
                <a14:useLocalDpi xmlns:a14="http://schemas.microsoft.com/office/drawing/2010/main"/>
              </a:ext>
            </a:extLst>
          </a:blip>
          <a:srcRect/>
          <a:stretch>
            <a:fillRect r="32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84086948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Health Check landscape">
    <p:bg>
      <p:bgPr>
        <a:blipFill dpi="0" rotWithShape="1">
          <a:blip r:embed="rId2" cstate="screen">
            <a:lum/>
            <a:extLst>
              <a:ext uri="{28A0092B-C50C-407E-A947-70E740481C1C}">
                <a14:useLocalDpi xmlns:a14="http://schemas.microsoft.com/office/drawing/2010/main"/>
              </a:ext>
            </a:extLst>
          </a:blip>
          <a:srcRect/>
          <a:stretch>
            <a:fillRect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2788"/>
            <a:ext cx="12192000" cy="2204866"/>
          </a:xfrm>
          <a:prstGeom prst="rect">
            <a:avLst/>
          </a:prstGeom>
          <a:gradFill flip="none" rotWithShape="1">
            <a:gsLst>
              <a:gs pos="0">
                <a:srgbClr val="003399">
                  <a:alpha val="92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Art of the Possible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1132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70796889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Health Check Sidebar left">
    <p:bg bwMode="auto">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31914675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lth Check landscap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rgbClr val="003399"/>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Services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270355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Health Check full image">
    <p:bg>
      <p:bgPr>
        <a:blipFill dpi="0" rotWithShape="1">
          <a:blip r:embed="rId2">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335233989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Health Check Sidebar left">
    <p:bg bwMode="auto">
      <p:bgPr>
        <a:blipFill dpi="0" rotWithShape="1">
          <a:blip r:embed="rId2" cstate="screen">
            <a:lum/>
            <a:extLst>
              <a:ext uri="{28A0092B-C50C-407E-A947-70E740481C1C}">
                <a14:useLocalDpi xmlns:a14="http://schemas.microsoft.com/office/drawing/2010/main"/>
              </a:ext>
            </a:extLst>
          </a:blip>
          <a:srcRect/>
          <a:stretch>
            <a:fillRect r="5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chemeClr val="accent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4"/>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4"/>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87102602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Health Check landscap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4">
                  <a:alpha val="80000"/>
                </a:scheme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Health Check</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the learning Health Check</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4"/>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20075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46A37F-0F65-6D48-8BDC-E5E1EC379890}"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972524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19859994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debar left Research report">
    <p:bg bwMode="auto">
      <p:bgPr>
        <a:blipFill dpi="0" rotWithShape="1">
          <a:blip r:embed="rId2" cstate="screen">
            <a:lum/>
            <a:extLst>
              <a:ext uri="{28A0092B-C50C-407E-A947-70E740481C1C}">
                <a14:useLocalDpi xmlns:a14="http://schemas.microsoft.com/office/drawing/2010/main"/>
              </a:ext>
            </a:extLst>
          </a:blip>
          <a:srcRect/>
          <a:stretch>
            <a:fillRect l="-18000" t="-17000" r="13000" b="-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46B3B8"/>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5">
                    <a:lumMod val="75000"/>
                  </a:schemeClr>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5">
                    <a:lumMod val="75000"/>
                  </a:schemeClr>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962892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esearch report landscape">
    <p:bg>
      <p:bgPr>
        <a:blipFill dpi="0" rotWithShape="1">
          <a:blip r:embed="rId2" cstate="screen">
            <a:lum/>
            <a:extLst>
              <a:ext uri="{28A0092B-C50C-407E-A947-70E740481C1C}">
                <a14:useLocalDpi xmlns:a14="http://schemas.microsoft.com/office/drawing/2010/main"/>
              </a:ext>
            </a:extLst>
          </a:blip>
          <a:srcRect/>
          <a:stretch>
            <a:fillRect t="5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5">
                  <a:alpha val="80000"/>
                </a:schemeClr>
              </a:gs>
              <a:gs pos="100000">
                <a:srgbClr val="46B3B8">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Research report presentations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Towards Maturity’s research</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5">
                    <a:lumMod val="75000"/>
                  </a:schemeClr>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7" name="Picture 6">
            <a:extLst>
              <a:ext uri="{FF2B5EF4-FFF2-40B4-BE49-F238E27FC236}">
                <a16:creationId xmlns:a16="http://schemas.microsoft.com/office/drawing/2014/main" xmlns="" id="{42B546CC-027E-4979-AAB6-A26D8417E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952597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Research report full image">
    <p:bg>
      <p:bgPr>
        <a:blipFill dpi="0" rotWithShape="1">
          <a:blip r:embed="rId2" cstate="screen">
            <a:alphaModFix amt="70000"/>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9A0399-5289-4961-94E8-95F78B4BA24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72464" y="6165304"/>
            <a:ext cx="1595103" cy="401966"/>
          </a:xfrm>
          <a:prstGeom prst="rect">
            <a:avLst/>
          </a:prstGeom>
        </p:spPr>
      </p:pic>
    </p:spTree>
    <p:extLst>
      <p:ext uri="{BB962C8B-B14F-4D97-AF65-F5344CB8AC3E}">
        <p14:creationId xmlns:p14="http://schemas.microsoft.com/office/powerpoint/2010/main" val="47346052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debar left Bespoke">
    <p:bg bwMode="auto">
      <p:bgPr>
        <a:blipFill dpi="0" rotWithShape="1">
          <a:blip r:embed="rId2" cstate="screen">
            <a:lum/>
            <a:extLst>
              <a:ext uri="{28A0092B-C50C-407E-A947-70E740481C1C}">
                <a14:useLocalDpi xmlns:a14="http://schemas.microsoft.com/office/drawing/2010/main"/>
              </a:ext>
            </a:extLst>
          </a:blip>
          <a:srcRect/>
          <a:stretch>
            <a:fillRect r="1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98196811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espoke landscape">
    <p:bg>
      <p:bgPr>
        <a:blipFill dpi="0" rotWithShape="1">
          <a:blip r:embed="rId2" cstate="screen">
            <a:lum/>
            <a:extLst>
              <a:ext uri="{28A0092B-C50C-407E-A947-70E740481C1C}">
                <a14:useLocalDpi xmlns:a14="http://schemas.microsoft.com/office/drawing/2010/main"/>
              </a:ext>
            </a:extLst>
          </a:blip>
          <a:srcRect/>
          <a:stretch>
            <a:fillRect t="25000" r="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7124" y="4506497"/>
            <a:ext cx="12192000" cy="2341599"/>
          </a:xfrm>
          <a:prstGeom prst="rect">
            <a:avLst/>
          </a:prstGeom>
          <a:gradFill flip="none" rotWithShape="1">
            <a:gsLst>
              <a:gs pos="0">
                <a:srgbClr val="002E7C">
                  <a:alpha val="80000"/>
                </a:srgbClr>
              </a:gs>
              <a:gs pos="100000">
                <a:srgbClr val="002E7C">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136733"/>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Bespoke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being incredibly purposeful</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9AE6D91C-1401-43DF-8A5D-41C4F57FC0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2305634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espoke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10B431C-F76E-48E2-B642-3FC195DD12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5949280"/>
            <a:ext cx="1721900" cy="420629"/>
          </a:xfrm>
          <a:prstGeom prst="rect">
            <a:avLst/>
          </a:prstGeom>
        </p:spPr>
      </p:pic>
    </p:spTree>
    <p:extLst>
      <p:ext uri="{BB962C8B-B14F-4D97-AF65-F5344CB8AC3E}">
        <p14:creationId xmlns:p14="http://schemas.microsoft.com/office/powerpoint/2010/main" val="351344842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idebar left LIG">
    <p:bg bwMode="auto">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70C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70C0"/>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70C0"/>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26694286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IG landscape">
    <p:bg>
      <p:bgPr>
        <a:blipFill dpi="0" rotWithShape="1">
          <a:blip r:embed="rId2" cstate="screen">
            <a:lum/>
            <a:extLst>
              <a:ext uri="{28A0092B-C50C-407E-A947-70E740481C1C}">
                <a14:useLocalDpi xmlns:a14="http://schemas.microsoft.com/office/drawing/2010/main"/>
              </a:ext>
            </a:extLst>
          </a:blip>
          <a:srcRect/>
          <a:stretch>
            <a:fillRect t="3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F7AC4">
                  <a:alpha val="80000"/>
                </a:srgbClr>
              </a:gs>
              <a:gs pos="100000">
                <a:srgbClr val="0F7AC4">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Learning Innovation Group</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LIG</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70C0"/>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A8AE8FEA-9B5C-4B54-9965-F5144E8EBEE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823078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IG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07C42B6-E90B-47D7-823D-7D93E029AE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56440" y="6093296"/>
            <a:ext cx="1595103" cy="401966"/>
          </a:xfrm>
          <a:prstGeom prst="rect">
            <a:avLst/>
          </a:prstGeom>
        </p:spPr>
      </p:pic>
    </p:spTree>
    <p:extLst>
      <p:ext uri="{BB962C8B-B14F-4D97-AF65-F5344CB8AC3E}">
        <p14:creationId xmlns:p14="http://schemas.microsoft.com/office/powerpoint/2010/main" val="196890404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46A37F-0F65-6D48-8BDC-E5E1EC379890}" type="datetimeFigureOut">
              <a:rPr lang="en-US" smtClean="0"/>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716208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Health Check Sidebar left">
    <p:bg bwMode="auto">
      <p:bgPr>
        <a:blipFill dpi="0" rotWithShape="1">
          <a:blip r:embed="rId2" cstate="screen">
            <a:lum/>
            <a:extLst>
              <a:ext uri="{28A0092B-C50C-407E-A947-70E740481C1C}">
                <a14:useLocalDpi xmlns:a14="http://schemas.microsoft.com/office/drawing/2010/main"/>
              </a:ext>
            </a:extLst>
          </a:blip>
          <a:srcRect/>
          <a:stretch>
            <a:fillRect r="2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375619297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Health Check landscape">
    <p:bg>
      <p:bgPr>
        <a:blipFill dpi="0" rotWithShape="1">
          <a:blip r:embed="rId2" cstate="screen">
            <a:lum/>
            <a:extLst>
              <a:ext uri="{28A0092B-C50C-407E-A947-70E740481C1C}">
                <a14:useLocalDpi xmlns:a14="http://schemas.microsoft.com/office/drawing/2010/main"/>
              </a:ext>
            </a:extLst>
          </a:blip>
          <a:srcRect/>
          <a:stretch>
            <a:fillRect t="5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416868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6058850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_Health Check Sidebar left">
    <p:bg bwMode="auto">
      <p:bgPr>
        <a:blipFill dpi="0" rotWithShape="1">
          <a:blip r:embed="rId2" cstate="screen">
            <a:lum/>
            <a:extLst>
              <a:ext uri="{28A0092B-C50C-407E-A947-70E740481C1C}">
                <a14:useLocalDpi xmlns:a14="http://schemas.microsoft.com/office/drawing/2010/main"/>
              </a:ext>
            </a:extLst>
          </a:blip>
          <a:srcRect/>
          <a:stretch>
            <a:fillRect r="2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08091077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Health Check landscape">
    <p:bg>
      <p:bgPr>
        <a:blipFill dpi="0" rotWithShape="1">
          <a:blip r:embed="rId2" cstate="screen">
            <a:lum/>
            <a:extLst>
              <a:ext uri="{28A0092B-C50C-407E-A947-70E740481C1C}">
                <a14:useLocalDpi xmlns:a14="http://schemas.microsoft.com/office/drawing/2010/main"/>
              </a:ext>
            </a:extLst>
          </a:blip>
          <a:srcRect/>
          <a:stretch>
            <a:fillRect l="8000"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672752" y="3429000"/>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9817768" y="-4347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Learner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182919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424112708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Health Check Sidebar left">
    <p:bg bwMode="auto">
      <p:bgPr>
        <a:blipFill dpi="0" rotWithShape="1">
          <a:blip r:embed="rId2" cstate="screen">
            <a:lum/>
            <a:extLst>
              <a:ext uri="{28A0092B-C50C-407E-A947-70E740481C1C}">
                <a14:useLocalDpi xmlns:a14="http://schemas.microsoft.com/office/drawing/2010/main"/>
              </a:ext>
            </a:extLst>
          </a:blip>
          <a:srcRect/>
          <a:stretch>
            <a:fillRect r="32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3526263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Health Check landscape">
    <p:bg>
      <p:bgPr>
        <a:blipFill dpi="0" rotWithShape="1">
          <a:blip r:embed="rId2" cstate="screen">
            <a:lum/>
            <a:extLst>
              <a:ext uri="{28A0092B-C50C-407E-A947-70E740481C1C}">
                <a14:useLocalDpi xmlns:a14="http://schemas.microsoft.com/office/drawing/2010/main"/>
              </a:ext>
            </a:extLst>
          </a:blip>
          <a:srcRect/>
          <a:stretch>
            <a:fillRect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2788"/>
            <a:ext cx="12192000" cy="2204866"/>
          </a:xfrm>
          <a:prstGeom prst="rect">
            <a:avLst/>
          </a:prstGeom>
          <a:gradFill flip="none" rotWithShape="1">
            <a:gsLst>
              <a:gs pos="0">
                <a:srgbClr val="003399">
                  <a:alpha val="92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Art of the Possible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886243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323544960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Health Check Sidebar left">
    <p:bg bwMode="auto">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6243668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46A37F-0F65-6D48-8BDC-E5E1EC379890}" type="datetimeFigureOut">
              <a:rPr lang="en-US" smtClean="0"/>
              <a:t>10/6/2019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676972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ealth Check landscap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rgbClr val="003399"/>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Services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933363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Health Check full image">
    <p:bg>
      <p:bgPr>
        <a:blipFill dpi="0" rotWithShape="1">
          <a:blip r:embed="rId2">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273085687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Health Check Sidebar left">
    <p:bg bwMode="auto">
      <p:bgPr>
        <a:blipFill dpi="0" rotWithShape="1">
          <a:blip r:embed="rId2" cstate="screen">
            <a:lum/>
            <a:extLst>
              <a:ext uri="{28A0092B-C50C-407E-A947-70E740481C1C}">
                <a14:useLocalDpi xmlns:a14="http://schemas.microsoft.com/office/drawing/2010/main"/>
              </a:ext>
            </a:extLst>
          </a:blip>
          <a:srcRect/>
          <a:stretch>
            <a:fillRect r="5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chemeClr val="accent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4"/>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4"/>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383388574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Health Check landscap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4">
                  <a:alpha val="80000"/>
                </a:scheme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Health Check</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the learning Health Check</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4"/>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366989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Health Check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14766842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debar left Research report">
    <p:bg bwMode="auto">
      <p:bgPr>
        <a:blipFill dpi="0" rotWithShape="1">
          <a:blip r:embed="rId2" cstate="screen">
            <a:lum/>
            <a:extLst>
              <a:ext uri="{28A0092B-C50C-407E-A947-70E740481C1C}">
                <a14:useLocalDpi xmlns:a14="http://schemas.microsoft.com/office/drawing/2010/main"/>
              </a:ext>
            </a:extLst>
          </a:blip>
          <a:srcRect/>
          <a:stretch>
            <a:fillRect l="-18000" t="-17000" r="13000" b="-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46B3B8"/>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5">
                    <a:lumMod val="75000"/>
                  </a:schemeClr>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5">
                    <a:lumMod val="75000"/>
                  </a:schemeClr>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416135323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esearch report landscape">
    <p:bg>
      <p:bgPr>
        <a:blipFill dpi="0" rotWithShape="1">
          <a:blip r:embed="rId2" cstate="screen">
            <a:lum/>
            <a:extLst>
              <a:ext uri="{28A0092B-C50C-407E-A947-70E740481C1C}">
                <a14:useLocalDpi xmlns:a14="http://schemas.microsoft.com/office/drawing/2010/main"/>
              </a:ext>
            </a:extLst>
          </a:blip>
          <a:srcRect/>
          <a:stretch>
            <a:fillRect t="5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5">
                  <a:alpha val="80000"/>
                </a:schemeClr>
              </a:gs>
              <a:gs pos="100000">
                <a:srgbClr val="46B3B8">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Research report presentations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Towards Maturity’s research</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5">
                    <a:lumMod val="75000"/>
                  </a:schemeClr>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7" name="Picture 6">
            <a:extLst>
              <a:ext uri="{FF2B5EF4-FFF2-40B4-BE49-F238E27FC236}">
                <a16:creationId xmlns:a16="http://schemas.microsoft.com/office/drawing/2014/main" xmlns="" id="{42B546CC-027E-4979-AAB6-A26D8417E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495309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Research report full image">
    <p:bg>
      <p:bgPr>
        <a:blipFill dpi="0" rotWithShape="1">
          <a:blip r:embed="rId2" cstate="screen">
            <a:alphaModFix amt="70000"/>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9A0399-5289-4961-94E8-95F78B4BA24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72464" y="6165304"/>
            <a:ext cx="1595103" cy="401966"/>
          </a:xfrm>
          <a:prstGeom prst="rect">
            <a:avLst/>
          </a:prstGeom>
        </p:spPr>
      </p:pic>
    </p:spTree>
    <p:extLst>
      <p:ext uri="{BB962C8B-B14F-4D97-AF65-F5344CB8AC3E}">
        <p14:creationId xmlns:p14="http://schemas.microsoft.com/office/powerpoint/2010/main" val="204688347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idebar left Bespoke">
    <p:bg bwMode="auto">
      <p:bgPr>
        <a:blipFill dpi="0" rotWithShape="1">
          <a:blip r:embed="rId2" cstate="screen">
            <a:lum/>
            <a:extLst>
              <a:ext uri="{28A0092B-C50C-407E-A947-70E740481C1C}">
                <a14:useLocalDpi xmlns:a14="http://schemas.microsoft.com/office/drawing/2010/main"/>
              </a:ext>
            </a:extLst>
          </a:blip>
          <a:srcRect/>
          <a:stretch>
            <a:fillRect r="1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65173477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espoke landscape">
    <p:bg>
      <p:bgPr>
        <a:blipFill dpi="0" rotWithShape="1">
          <a:blip r:embed="rId2" cstate="screen">
            <a:lum/>
            <a:extLst>
              <a:ext uri="{28A0092B-C50C-407E-A947-70E740481C1C}">
                <a14:useLocalDpi xmlns:a14="http://schemas.microsoft.com/office/drawing/2010/main"/>
              </a:ext>
            </a:extLst>
          </a:blip>
          <a:srcRect/>
          <a:stretch>
            <a:fillRect t="25000" r="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7124" y="4506497"/>
            <a:ext cx="12192000" cy="2341599"/>
          </a:xfrm>
          <a:prstGeom prst="rect">
            <a:avLst/>
          </a:prstGeom>
          <a:gradFill flip="none" rotWithShape="1">
            <a:gsLst>
              <a:gs pos="0">
                <a:srgbClr val="002E7C">
                  <a:alpha val="80000"/>
                </a:srgbClr>
              </a:gs>
              <a:gs pos="100000">
                <a:srgbClr val="002E7C">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136733"/>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Bespoke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being incredibly purposeful</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9AE6D91C-1401-43DF-8A5D-41C4F57FC0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226334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46A37F-0F65-6D48-8BDC-E5E1EC379890}" type="datetimeFigureOut">
              <a:rPr lang="en-US" smtClean="0"/>
              <a:t>10/6/2019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513403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espoke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10B431C-F76E-48E2-B642-3FC195DD12E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5949280"/>
            <a:ext cx="1721900" cy="420629"/>
          </a:xfrm>
          <a:prstGeom prst="rect">
            <a:avLst/>
          </a:prstGeom>
        </p:spPr>
      </p:pic>
    </p:spTree>
    <p:extLst>
      <p:ext uri="{BB962C8B-B14F-4D97-AF65-F5344CB8AC3E}">
        <p14:creationId xmlns:p14="http://schemas.microsoft.com/office/powerpoint/2010/main" val="33469670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idebar left LIG">
    <p:bg bwMode="auto">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70C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70C0"/>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70C0"/>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3042486554"/>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IG landscape">
    <p:bg>
      <p:bgPr>
        <a:blipFill dpi="0" rotWithShape="1">
          <a:blip r:embed="rId2" cstate="screen">
            <a:lum/>
            <a:extLst>
              <a:ext uri="{28A0092B-C50C-407E-A947-70E740481C1C}">
                <a14:useLocalDpi xmlns:a14="http://schemas.microsoft.com/office/drawing/2010/main"/>
              </a:ext>
            </a:extLst>
          </a:blip>
          <a:srcRect/>
          <a:stretch>
            <a:fillRect t="3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F7AC4">
                  <a:alpha val="80000"/>
                </a:srgbClr>
              </a:gs>
              <a:gs pos="100000">
                <a:srgbClr val="0F7AC4">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Learning Innovation Group</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LIG</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70C0"/>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A8AE8FEA-9B5C-4B54-9965-F5144E8EBEE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587241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IG full image">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07C42B6-E90B-47D7-823D-7D93E029AE6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56440" y="6093296"/>
            <a:ext cx="1595103" cy="401966"/>
          </a:xfrm>
          <a:prstGeom prst="rect">
            <a:avLst/>
          </a:prstGeom>
        </p:spPr>
      </p:pic>
    </p:spTree>
    <p:extLst>
      <p:ext uri="{BB962C8B-B14F-4D97-AF65-F5344CB8AC3E}">
        <p14:creationId xmlns:p14="http://schemas.microsoft.com/office/powerpoint/2010/main" val="164497754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lth Check Sidebar left">
    <p:bg bwMode="auto">
      <p:bgPr>
        <a:blipFill dpi="0" rotWithShape="1">
          <a:blip r:embed="rId2" cstate="screen">
            <a:lum/>
            <a:extLst>
              <a:ext uri="{28A0092B-C50C-407E-A947-70E740481C1C}">
                <a14:useLocalDpi xmlns:a14="http://schemas.microsoft.com/office/drawing/2010/main"/>
              </a:ext>
            </a:extLst>
          </a:blip>
          <a:srcRect/>
          <a:stretch>
            <a:fillRect r="2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417198054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Health Check landscape">
    <p:bg>
      <p:bgPr>
        <a:blipFill dpi="0" rotWithShape="1">
          <a:blip r:embed="rId2" cstate="screen">
            <a:lum/>
            <a:extLst>
              <a:ext uri="{28A0092B-C50C-407E-A947-70E740481C1C}">
                <a14:useLocalDpi xmlns:a14="http://schemas.microsoft.com/office/drawing/2010/main"/>
              </a:ext>
            </a:extLst>
          </a:blip>
          <a:srcRect/>
          <a:stretch>
            <a:fillRect t="5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4135012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Health Check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40894558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Health Check Sidebar left">
    <p:bg bwMode="auto">
      <p:bgPr>
        <a:blipFill dpi="0" rotWithShape="1">
          <a:blip r:embed="rId2" cstate="screen">
            <a:lum/>
            <a:extLst>
              <a:ext uri="{28A0092B-C50C-407E-A947-70E740481C1C}">
                <a14:useLocalDpi xmlns:a14="http://schemas.microsoft.com/office/drawing/2010/main"/>
              </a:ext>
            </a:extLst>
          </a:blip>
          <a:srcRect/>
          <a:stretch>
            <a:fillRect r="2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019068412"/>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4_Health Check landscape">
    <p:bg>
      <p:bgPr>
        <a:blipFill dpi="0" rotWithShape="1">
          <a:blip r:embed="rId2" cstate="screen">
            <a:lum/>
            <a:extLst>
              <a:ext uri="{28A0092B-C50C-407E-A947-70E740481C1C}">
                <a14:useLocalDpi xmlns:a14="http://schemas.microsoft.com/office/drawing/2010/main"/>
              </a:ext>
            </a:extLst>
          </a:blip>
          <a:srcRect/>
          <a:stretch>
            <a:fillRect l="8000"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672752" y="3429000"/>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9817768" y="-4347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Learner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439662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Health Check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9278485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6A37F-0F65-6D48-8BDC-E5E1EC379890}" type="datetimeFigureOut">
              <a:rPr lang="en-US" smtClean="0"/>
              <a:t>10/6/2019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187683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_Health Check Sidebar left">
    <p:bg bwMode="auto">
      <p:bgPr>
        <a:blipFill dpi="0" rotWithShape="1">
          <a:blip r:embed="rId2" cstate="screen">
            <a:lum/>
            <a:extLst>
              <a:ext uri="{28A0092B-C50C-407E-A947-70E740481C1C}">
                <a14:useLocalDpi xmlns:a14="http://schemas.microsoft.com/office/drawing/2010/main"/>
              </a:ext>
            </a:extLst>
          </a:blip>
          <a:srcRect/>
          <a:stretch>
            <a:fillRect r="32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402327893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Health Check landscape">
    <p:bg>
      <p:bgPr>
        <a:blipFill dpi="0" rotWithShape="1">
          <a:blip r:embed="rId2" cstate="screen">
            <a:lum/>
            <a:extLst>
              <a:ext uri="{28A0092B-C50C-407E-A947-70E740481C1C}">
                <a14:useLocalDpi xmlns:a14="http://schemas.microsoft.com/office/drawing/2010/main"/>
              </a:ext>
            </a:extLst>
          </a:blip>
          <a:srcRect/>
          <a:stretch>
            <a:fillRect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2788"/>
            <a:ext cx="12192000" cy="2204866"/>
          </a:xfrm>
          <a:prstGeom prst="rect">
            <a:avLst/>
          </a:prstGeom>
          <a:gradFill flip="none" rotWithShape="1">
            <a:gsLst>
              <a:gs pos="0">
                <a:srgbClr val="003399">
                  <a:alpha val="92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Art of the Possible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2338815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Health Check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301594847"/>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Health Check Sidebar left">
    <p:bg bwMode="auto">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49357403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Health Check landscap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rgbClr val="003399"/>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Services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919864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Health Check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3154344944"/>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Health Check Sidebar left">
    <p:bg bwMode="auto">
      <p:bgPr>
        <a:blipFill dpi="0" rotWithShape="1">
          <a:blip r:embed="rId2" cstate="screen">
            <a:lum/>
            <a:extLst>
              <a:ext uri="{28A0092B-C50C-407E-A947-70E740481C1C}">
                <a14:useLocalDpi xmlns:a14="http://schemas.microsoft.com/office/drawing/2010/main"/>
              </a:ext>
            </a:extLst>
          </a:blip>
          <a:srcRect/>
          <a:stretch>
            <a:fillRect r="5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chemeClr val="accent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4"/>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4"/>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07975214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Health Check landscap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4">
                  <a:alpha val="80000"/>
                </a:scheme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Health Check</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the learning Health Check</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4"/>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4050988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Health Check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2541531748"/>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idebar left Research report">
    <p:bg bwMode="auto">
      <p:bgPr>
        <a:blipFill dpi="0" rotWithShape="1">
          <a:blip r:embed="rId2" cstate="email">
            <a:lum/>
            <a:extLst>
              <a:ext uri="{28A0092B-C50C-407E-A947-70E740481C1C}">
                <a14:useLocalDpi xmlns:a14="http://schemas.microsoft.com/office/drawing/2010/main"/>
              </a:ext>
            </a:extLst>
          </a:blip>
          <a:srcRect/>
          <a:stretch>
            <a:fillRect l="-18000" t="-17000" r="13000" b="-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46B3B8"/>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chemeClr val="accent5">
                    <a:lumMod val="75000"/>
                  </a:schemeClr>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chemeClr val="accent5">
                    <a:lumMod val="75000"/>
                  </a:schemeClr>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67259962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46A37F-0F65-6D48-8BDC-E5E1EC379890}" type="datetimeFigureOut">
              <a:rPr lang="en-US" smtClean="0"/>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1896758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esearch report landscape">
    <p:bg>
      <p:bgPr>
        <a:blipFill dpi="0" rotWithShape="1">
          <a:blip r:embed="rId2" cstate="screen">
            <a:lum/>
            <a:extLst>
              <a:ext uri="{28A0092B-C50C-407E-A947-70E740481C1C}">
                <a14:useLocalDpi xmlns:a14="http://schemas.microsoft.com/office/drawing/2010/main"/>
              </a:ext>
            </a:extLst>
          </a:blip>
          <a:srcRect/>
          <a:stretch>
            <a:fillRect t="5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chemeClr val="accent5">
                  <a:alpha val="80000"/>
                </a:schemeClr>
              </a:gs>
              <a:gs pos="100000">
                <a:srgbClr val="46B3B8">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Research report presentations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Towards Maturity’s research</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chemeClr val="accent5">
                    <a:lumMod val="75000"/>
                  </a:schemeClr>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7" name="Picture 6">
            <a:extLst>
              <a:ext uri="{FF2B5EF4-FFF2-40B4-BE49-F238E27FC236}">
                <a16:creationId xmlns:a16="http://schemas.microsoft.com/office/drawing/2014/main" xmlns="" id="{42B546CC-027E-4979-AAB6-A26D8417EA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458837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Research report full image">
    <p:bg>
      <p:bgPr>
        <a:blipFill dpi="0" rotWithShape="1">
          <a:blip r:embed="rId2" cstate="email">
            <a:alphaModFix amt="70000"/>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9A0399-5289-4961-94E8-95F78B4BA2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72464" y="6165304"/>
            <a:ext cx="1595103" cy="401966"/>
          </a:xfrm>
          <a:prstGeom prst="rect">
            <a:avLst/>
          </a:prstGeom>
        </p:spPr>
      </p:pic>
    </p:spTree>
    <p:extLst>
      <p:ext uri="{BB962C8B-B14F-4D97-AF65-F5344CB8AC3E}">
        <p14:creationId xmlns:p14="http://schemas.microsoft.com/office/powerpoint/2010/main" val="1040817927"/>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idebar left Bespoke">
    <p:bg bwMode="auto">
      <p:bgPr>
        <a:blipFill dpi="0" rotWithShape="1">
          <a:blip r:embed="rId2" cstate="screen">
            <a:lum/>
            <a:extLst>
              <a:ext uri="{28A0092B-C50C-407E-A947-70E740481C1C}">
                <a14:useLocalDpi xmlns:a14="http://schemas.microsoft.com/office/drawing/2010/main"/>
              </a:ext>
            </a:extLst>
          </a:blip>
          <a:srcRect/>
          <a:stretch>
            <a:fillRect r="1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4241912528"/>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espoke landscape">
    <p:bg>
      <p:bgPr>
        <a:blipFill dpi="0" rotWithShape="1">
          <a:blip r:embed="rId2" cstate="screen">
            <a:lum/>
            <a:extLst>
              <a:ext uri="{28A0092B-C50C-407E-A947-70E740481C1C}">
                <a14:useLocalDpi xmlns:a14="http://schemas.microsoft.com/office/drawing/2010/main"/>
              </a:ext>
            </a:extLst>
          </a:blip>
          <a:srcRect/>
          <a:stretch>
            <a:fillRect t="25000" r="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7124" y="4506497"/>
            <a:ext cx="12192000" cy="2341599"/>
          </a:xfrm>
          <a:prstGeom prst="rect">
            <a:avLst/>
          </a:prstGeom>
          <a:gradFill flip="none" rotWithShape="1">
            <a:gsLst>
              <a:gs pos="0">
                <a:srgbClr val="002E7C">
                  <a:alpha val="80000"/>
                </a:srgbClr>
              </a:gs>
              <a:gs pos="100000">
                <a:srgbClr val="002E7C">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136733"/>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Bespoke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553998"/>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being incredibly purposeful</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9AE6D91C-1401-43DF-8A5D-41C4F57FC0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7364288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espoke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10B431C-F76E-48E2-B642-3FC195DD12E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5949280"/>
            <a:ext cx="1721900" cy="420629"/>
          </a:xfrm>
          <a:prstGeom prst="rect">
            <a:avLst/>
          </a:prstGeom>
        </p:spPr>
      </p:pic>
    </p:spTree>
    <p:extLst>
      <p:ext uri="{BB962C8B-B14F-4D97-AF65-F5344CB8AC3E}">
        <p14:creationId xmlns:p14="http://schemas.microsoft.com/office/powerpoint/2010/main" val="270341861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idebar left LIG">
    <p:bg bwMode="auto">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70C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70C0"/>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70C0"/>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854512669"/>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 landscape">
    <p:bg>
      <p:bgPr>
        <a:blipFill dpi="0" rotWithShape="1">
          <a:blip r:embed="rId2" cstate="screen">
            <a:lum/>
            <a:extLst>
              <a:ext uri="{28A0092B-C50C-407E-A947-70E740481C1C}">
                <a14:useLocalDpi xmlns:a14="http://schemas.microsoft.com/office/drawing/2010/main"/>
              </a:ext>
            </a:extLst>
          </a:blip>
          <a:srcRect/>
          <a:stretch>
            <a:fillRect t="3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F7AC4">
                  <a:alpha val="80000"/>
                </a:srgbClr>
              </a:gs>
              <a:gs pos="100000">
                <a:srgbClr val="0F7AC4">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Learning Innovation Group</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LIG</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70C0"/>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A8AE8FEA-9B5C-4B54-9965-F5144E8EBE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407159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IG full image">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07C42B6-E90B-47D7-823D-7D93E029AE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6440" y="6093296"/>
            <a:ext cx="1595103" cy="401966"/>
          </a:xfrm>
          <a:prstGeom prst="rect">
            <a:avLst/>
          </a:prstGeom>
        </p:spPr>
      </p:pic>
    </p:spTree>
    <p:extLst>
      <p:ext uri="{BB962C8B-B14F-4D97-AF65-F5344CB8AC3E}">
        <p14:creationId xmlns:p14="http://schemas.microsoft.com/office/powerpoint/2010/main" val="130047125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Health Check Sidebar left">
    <p:bg bwMode="auto">
      <p:bgPr>
        <a:blipFill dpi="0" rotWithShape="1">
          <a:blip r:embed="rId2" cstate="screen">
            <a:lum/>
            <a:extLst>
              <a:ext uri="{28A0092B-C50C-407E-A947-70E740481C1C}">
                <a14:useLocalDpi xmlns:a14="http://schemas.microsoft.com/office/drawing/2010/main"/>
              </a:ext>
            </a:extLst>
          </a:blip>
          <a:srcRect/>
          <a:stretch>
            <a:fillRect r="2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2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200939982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Health Check landscape">
    <p:bg>
      <p:bgPr>
        <a:blipFill dpi="0" rotWithShape="1">
          <a:blip r:embed="rId2" cstate="screen">
            <a:lum/>
            <a:extLst>
              <a:ext uri="{28A0092B-C50C-407E-A947-70E740481C1C}">
                <a14:useLocalDpi xmlns:a14="http://schemas.microsoft.com/office/drawing/2010/main"/>
              </a:ext>
            </a:extLst>
          </a:blip>
          <a:srcRect/>
          <a:stretch>
            <a:fillRect t="50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6"/>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77886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46A37F-0F65-6D48-8BDC-E5E1EC379890}" type="datetimeFigureOut">
              <a:rPr lang="en-US" smtClean="0"/>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E66E-28C3-0446-B602-5D53965E3062}" type="slidenum">
              <a:rPr lang="en-US" smtClean="0"/>
              <a:t>‹#›</a:t>
            </a:fld>
            <a:endParaRPr lang="en-US"/>
          </a:p>
        </p:txBody>
      </p:sp>
    </p:spTree>
    <p:extLst>
      <p:ext uri="{BB962C8B-B14F-4D97-AF65-F5344CB8AC3E}">
        <p14:creationId xmlns:p14="http://schemas.microsoft.com/office/powerpoint/2010/main" val="15791224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_Health Check full imag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291512485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Health Check Sidebar left">
    <p:bg bwMode="auto">
      <p:bgPr>
        <a:blipFill dpi="0" rotWithShape="1">
          <a:blip r:embed="rId2" cstate="screen">
            <a:lum/>
            <a:extLst>
              <a:ext uri="{28A0092B-C50C-407E-A947-70E740481C1C}">
                <a14:useLocalDpi xmlns:a14="http://schemas.microsoft.com/office/drawing/2010/main"/>
              </a:ext>
            </a:extLst>
          </a:blip>
          <a:srcRect/>
          <a:stretch>
            <a:fillRect r="23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306091601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4_Health Check landscape">
    <p:bg>
      <p:bgPr>
        <a:blipFill dpi="0" rotWithShape="1">
          <a:blip r:embed="rId2" cstate="screen">
            <a:lum/>
            <a:extLst>
              <a:ext uri="{28A0092B-C50C-407E-A947-70E740481C1C}">
                <a14:useLocalDpi xmlns:a14="http://schemas.microsoft.com/office/drawing/2010/main"/>
              </a:ext>
            </a:extLst>
          </a:blip>
          <a:srcRect/>
          <a:stretch>
            <a:fillRect l="8000"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672752" y="3429000"/>
            <a:ext cx="12192000" cy="2204866"/>
          </a:xfrm>
          <a:prstGeom prst="rect">
            <a:avLst/>
          </a:prstGeom>
          <a:gradFill flip="none" rotWithShape="1">
            <a:gsLst>
              <a:gs pos="0">
                <a:srgbClr val="003399">
                  <a:alpha val="75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dirty="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9817768" y="-4347864"/>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Learner Intelligence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1745281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4_Health Check full imag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36253131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Health Check Sidebar left">
    <p:bg bwMode="auto">
      <p:bgPr>
        <a:blipFill dpi="0" rotWithShape="1">
          <a:blip r:embed="rId2" cstate="screen">
            <a:lum/>
            <a:extLst>
              <a:ext uri="{28A0092B-C50C-407E-A947-70E740481C1C}">
                <a14:useLocalDpi xmlns:a14="http://schemas.microsoft.com/office/drawing/2010/main"/>
              </a:ext>
            </a:extLst>
          </a:blip>
          <a:srcRect/>
          <a:stretch>
            <a:fillRect r="32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926414662"/>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Health Check landscape">
    <p:bg>
      <p:bgPr>
        <a:blipFill dpi="0" rotWithShape="1">
          <a:blip r:embed="rId2" cstate="screen">
            <a:lum/>
            <a:extLst>
              <a:ext uri="{28A0092B-C50C-407E-A947-70E740481C1C}">
                <a14:useLocalDpi xmlns:a14="http://schemas.microsoft.com/office/drawing/2010/main"/>
              </a:ext>
            </a:extLst>
          </a:blip>
          <a:srcRect/>
          <a:stretch>
            <a:fillRect t="45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2788"/>
            <a:ext cx="12192000" cy="2204866"/>
          </a:xfrm>
          <a:prstGeom prst="rect">
            <a:avLst/>
          </a:prstGeom>
          <a:gradFill flip="none" rotWithShape="1">
            <a:gsLst>
              <a:gs pos="0">
                <a:srgbClr val="003399">
                  <a:alpha val="92000"/>
                </a:srgbClr>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Art of the Possible</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24441312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3_Health Check full imag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9790899"/>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Health Check Sidebar left">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E817545-3F16-4157-8460-9B35E062D3F5}"/>
              </a:ext>
            </a:extLst>
          </p:cNvPr>
          <p:cNvSpPr/>
          <p:nvPr userDrawn="1"/>
        </p:nvSpPr>
        <p:spPr>
          <a:xfrm>
            <a:off x="0" y="0"/>
            <a:ext cx="4367808" cy="6858000"/>
          </a:xfrm>
          <a:prstGeom prst="rect">
            <a:avLst/>
          </a:prstGeom>
          <a:solidFill>
            <a:schemeClr val="bg1">
              <a:alpha val="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sz="1800">
              <a:solidFill>
                <a:schemeClr val="bg1"/>
              </a:solidFill>
            </a:endParaRPr>
          </a:p>
        </p:txBody>
      </p:sp>
      <p:sp>
        <p:nvSpPr>
          <p:cNvPr id="10" name="Freeform: Shape 9">
            <a:extLst>
              <a:ext uri="{FF2B5EF4-FFF2-40B4-BE49-F238E27FC236}">
                <a16:creationId xmlns:a16="http://schemas.microsoft.com/office/drawing/2014/main" xmlns="" id="{4D441815-5BAF-4D67-A6D8-03A630F6BA70}"/>
              </a:ext>
            </a:extLst>
          </p:cNvPr>
          <p:cNvSpPr/>
          <p:nvPr userDrawn="1"/>
        </p:nvSpPr>
        <p:spPr>
          <a:xfrm flipV="1">
            <a:off x="711584" y="3509534"/>
            <a:ext cx="3656225" cy="2835790"/>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12543 w 7976839"/>
              <a:gd name="connsiteY0" fmla="*/ 2871395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89382"/>
              <a:gd name="connsiteY0" fmla="*/ 2871395 h 5932449"/>
              <a:gd name="connsiteX1" fmla="*/ 12543 w 7989382"/>
              <a:gd name="connsiteY1" fmla="*/ 0 h 5932449"/>
              <a:gd name="connsiteX2" fmla="*/ 7989382 w 7989382"/>
              <a:gd name="connsiteY2" fmla="*/ 0 h 5932449"/>
              <a:gd name="connsiteX3" fmla="*/ 7989382 w 7989382"/>
              <a:gd name="connsiteY3" fmla="*/ 5932449 h 5932449"/>
              <a:gd name="connsiteX4" fmla="*/ 5629620 w 7989382"/>
              <a:gd name="connsiteY4" fmla="*/ 5932449 h 5932449"/>
              <a:gd name="connsiteX0" fmla="*/ 0 w 7976839"/>
              <a:gd name="connsiteY0" fmla="*/ 2884313 h 5932449"/>
              <a:gd name="connsiteX1" fmla="*/ 0 w 7976839"/>
              <a:gd name="connsiteY1" fmla="*/ 0 h 5932449"/>
              <a:gd name="connsiteX2" fmla="*/ 7976839 w 7976839"/>
              <a:gd name="connsiteY2" fmla="*/ 0 h 5932449"/>
              <a:gd name="connsiteX3" fmla="*/ 7976839 w 7976839"/>
              <a:gd name="connsiteY3" fmla="*/ 5932449 h 5932449"/>
              <a:gd name="connsiteX4" fmla="*/ 5617077 w 7976839"/>
              <a:gd name="connsiteY4" fmla="*/ 5932449 h 5932449"/>
              <a:gd name="connsiteX0" fmla="*/ 0 w 7976839"/>
              <a:gd name="connsiteY0" fmla="*/ 2884313 h 5932449"/>
              <a:gd name="connsiteX1" fmla="*/ 0 w 7976839"/>
              <a:gd name="connsiteY1" fmla="*/ 0 h 5932449"/>
              <a:gd name="connsiteX2" fmla="*/ 2709024 w 7976839"/>
              <a:gd name="connsiteY2" fmla="*/ 11391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8423 h 5936559"/>
              <a:gd name="connsiteX1" fmla="*/ 0 w 7976839"/>
              <a:gd name="connsiteY1" fmla="*/ 4110 h 5936559"/>
              <a:gd name="connsiteX2" fmla="*/ 2739127 w 7976839"/>
              <a:gd name="connsiteY2" fmla="*/ 0 h 5936559"/>
              <a:gd name="connsiteX3" fmla="*/ 7976839 w 7976839"/>
              <a:gd name="connsiteY3" fmla="*/ 4110 h 5936559"/>
              <a:gd name="connsiteX4" fmla="*/ 7976839 w 7976839"/>
              <a:gd name="connsiteY4" fmla="*/ 5936559 h 5936559"/>
              <a:gd name="connsiteX5" fmla="*/ 5617077 w 7976839"/>
              <a:gd name="connsiteY5" fmla="*/ 5936559 h 593655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0 h 5932449"/>
              <a:gd name="connsiteX4" fmla="*/ 7976839 w 7976839"/>
              <a:gd name="connsiteY4" fmla="*/ 5932449 h 5932449"/>
              <a:gd name="connsiteX5" fmla="*/ 5617077 w 7976839"/>
              <a:gd name="connsiteY5" fmla="*/ 5932449 h 5932449"/>
              <a:gd name="connsiteX0" fmla="*/ 0 w 7976839"/>
              <a:gd name="connsiteY0" fmla="*/ 2884313 h 5932449"/>
              <a:gd name="connsiteX1" fmla="*/ 0 w 7976839"/>
              <a:gd name="connsiteY1" fmla="*/ 0 h 5932449"/>
              <a:gd name="connsiteX2" fmla="*/ 2731601 w 7976839"/>
              <a:gd name="connsiteY2" fmla="*/ 3640 h 5932449"/>
              <a:gd name="connsiteX3" fmla="*/ 7976839 w 7976839"/>
              <a:gd name="connsiteY3" fmla="*/ 5932449 h 5932449"/>
              <a:gd name="connsiteX4" fmla="*/ 5617077 w 7976839"/>
              <a:gd name="connsiteY4" fmla="*/ 5932449 h 5932449"/>
              <a:gd name="connsiteX0" fmla="*/ 0 w 5617077"/>
              <a:gd name="connsiteY0" fmla="*/ 2884313 h 5932449"/>
              <a:gd name="connsiteX1" fmla="*/ 0 w 5617077"/>
              <a:gd name="connsiteY1" fmla="*/ 0 h 5932449"/>
              <a:gd name="connsiteX2" fmla="*/ 2731601 w 5617077"/>
              <a:gd name="connsiteY2" fmla="*/ 3640 h 5932449"/>
              <a:gd name="connsiteX3" fmla="*/ 5617077 w 5617077"/>
              <a:gd name="connsiteY3" fmla="*/ 5932449 h 5932449"/>
              <a:gd name="connsiteX0" fmla="*/ 0 w 2731601"/>
              <a:gd name="connsiteY0" fmla="*/ 2884313 h 2884313"/>
              <a:gd name="connsiteX1" fmla="*/ 0 w 2731601"/>
              <a:gd name="connsiteY1" fmla="*/ 0 h 2884313"/>
              <a:gd name="connsiteX2" fmla="*/ 2731601 w 2731601"/>
              <a:gd name="connsiteY2" fmla="*/ 3640 h 2884313"/>
            </a:gdLst>
            <a:ahLst/>
            <a:cxnLst>
              <a:cxn ang="0">
                <a:pos x="connsiteX0" y="connsiteY0"/>
              </a:cxn>
              <a:cxn ang="0">
                <a:pos x="connsiteX1" y="connsiteY1"/>
              </a:cxn>
              <a:cxn ang="0">
                <a:pos x="connsiteX2" y="connsiteY2"/>
              </a:cxn>
            </a:cxnLst>
            <a:rect l="l" t="t" r="r" b="b"/>
            <a:pathLst>
              <a:path w="2731601" h="2884313">
                <a:moveTo>
                  <a:pt x="0" y="2884313"/>
                </a:moveTo>
                <a:lnTo>
                  <a:pt x="0" y="0"/>
                </a:lnTo>
                <a:lnTo>
                  <a:pt x="2731601" y="3640"/>
                </a:lnTo>
              </a:path>
            </a:pathLst>
          </a:custGeom>
          <a:noFill/>
          <a:ln w="38100">
            <a:solidFill>
              <a:srgbClr val="00339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18" name="Title 1">
            <a:extLst>
              <a:ext uri="{FF2B5EF4-FFF2-40B4-BE49-F238E27FC236}">
                <a16:creationId xmlns:a16="http://schemas.microsoft.com/office/drawing/2014/main" xmlns="" id="{F0F84BBA-A9F3-406F-BEE7-DBBE79A51936}"/>
              </a:ext>
            </a:extLst>
          </p:cNvPr>
          <p:cNvSpPr>
            <a:spLocks noGrp="1"/>
          </p:cNvSpPr>
          <p:nvPr userDrawn="1">
            <p:ph type="ctrTitle" hasCustomPrompt="1"/>
          </p:nvPr>
        </p:nvSpPr>
        <p:spPr>
          <a:xfrm>
            <a:off x="672165" y="512675"/>
            <a:ext cx="3311600" cy="984885"/>
          </a:xfrm>
        </p:spPr>
        <p:txBody>
          <a:bodyPr wrap="square" lIns="0" tIns="0" rIns="0" bIns="0" anchor="t">
            <a:spAutoFit/>
          </a:bodyPr>
          <a:lstStyle>
            <a:lvl1pPr marL="0" indent="0">
              <a:tabLst/>
              <a:defRPr sz="3200">
                <a:solidFill>
                  <a:srgbClr val="003399"/>
                </a:solidFill>
              </a:defRPr>
            </a:lvl1pPr>
          </a:lstStyle>
          <a:p>
            <a:r>
              <a:rPr lang="en-US" dirty="0"/>
              <a:t>Sidebar slide with title</a:t>
            </a:r>
            <a:endParaRPr lang="en-GB" dirty="0"/>
          </a:p>
        </p:txBody>
      </p:sp>
      <p:sp>
        <p:nvSpPr>
          <p:cNvPr id="3" name="Rectangle 2">
            <a:extLst>
              <a:ext uri="{FF2B5EF4-FFF2-40B4-BE49-F238E27FC236}">
                <a16:creationId xmlns:a16="http://schemas.microsoft.com/office/drawing/2014/main" xmlns="" id="{5EAB0764-3B79-4E15-87BD-5EDDC7545439}"/>
              </a:ext>
            </a:extLst>
          </p:cNvPr>
          <p:cNvSpPr/>
          <p:nvPr userDrawn="1"/>
        </p:nvSpPr>
        <p:spPr>
          <a:xfrm>
            <a:off x="4367808" y="0"/>
            <a:ext cx="78241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xmlns="" id="{C3CD8600-0759-477D-AA54-6847D03220C4}"/>
              </a:ext>
            </a:extLst>
          </p:cNvPr>
          <p:cNvSpPr>
            <a:spLocks noGrp="1"/>
          </p:cNvSpPr>
          <p:nvPr userDrawn="1">
            <p:ph type="body" sz="quarter" idx="10" hasCustomPrompt="1"/>
          </p:nvPr>
        </p:nvSpPr>
        <p:spPr>
          <a:xfrm>
            <a:off x="911425" y="3330655"/>
            <a:ext cx="3456384" cy="2835790"/>
          </a:xfrm>
          <a:solidFill>
            <a:schemeClr val="bg1">
              <a:alpha val="80000"/>
            </a:schemeClr>
          </a:solidFill>
        </p:spPr>
        <p:txBody>
          <a:bodyPr lIns="144000" tIns="108000" rIns="72000" bIns="0">
            <a:normAutofit/>
          </a:bodyPr>
          <a:lstStyle>
            <a:lvl1pPr marL="0" indent="0">
              <a:buFont typeface="Arial" panose="020B0604020202020204" pitchFamily="34" charset="0"/>
              <a:buNone/>
              <a:defRPr lang="en-GB" sz="1800" dirty="0">
                <a:solidFill>
                  <a:srgbClr val="003399"/>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Optional descriptive text or stats can go in this box</a:t>
            </a:r>
            <a:endParaRPr lang="en-GB" dirty="0"/>
          </a:p>
        </p:txBody>
      </p:sp>
      <p:pic>
        <p:nvPicPr>
          <p:cNvPr id="9" name="Graphic 8">
            <a:extLst>
              <a:ext uri="{FF2B5EF4-FFF2-40B4-BE49-F238E27FC236}">
                <a16:creationId xmlns:a16="http://schemas.microsoft.com/office/drawing/2014/main" xmlns="" id="{5F807849-5708-4C0A-909B-2B58C5457C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200456" y="6166445"/>
            <a:ext cx="1721900" cy="420629"/>
          </a:xfrm>
          <a:prstGeom prst="rect">
            <a:avLst/>
          </a:prstGeom>
        </p:spPr>
      </p:pic>
    </p:spTree>
    <p:extLst>
      <p:ext uri="{BB962C8B-B14F-4D97-AF65-F5344CB8AC3E}">
        <p14:creationId xmlns:p14="http://schemas.microsoft.com/office/powerpoint/2010/main" val="1173342351"/>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Health Check landscap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3141D8F-9E14-4982-8194-3F8ECB1E1AC6}"/>
              </a:ext>
            </a:extLst>
          </p:cNvPr>
          <p:cNvSpPr/>
          <p:nvPr userDrawn="1"/>
        </p:nvSpPr>
        <p:spPr>
          <a:xfrm>
            <a:off x="0" y="4653134"/>
            <a:ext cx="12192000" cy="2204866"/>
          </a:xfrm>
          <a:prstGeom prst="rect">
            <a:avLst/>
          </a:prstGeom>
          <a:gradFill flip="none" rotWithShape="1">
            <a:gsLst>
              <a:gs pos="0">
                <a:srgbClr val="003399"/>
              </a:gs>
              <a:gs pos="100000">
                <a:schemeClr val="accent4">
                  <a:alpha val="80000"/>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a:solidFill>
                  <a:srgbClr val="404040"/>
                </a:solidFill>
                <a:effectLst/>
                <a:ea typeface="MS PGothic" panose="020B0600070205080204" pitchFamily="34" charset="-128"/>
                <a:cs typeface="Times New Roman" panose="02020603050405020304" pitchFamily="18" charset="0"/>
              </a:rPr>
              <a:t> </a:t>
            </a:r>
          </a:p>
        </p:txBody>
      </p:sp>
      <p:sp>
        <p:nvSpPr>
          <p:cNvPr id="33" name="Freeform: Shape 32">
            <a:extLst>
              <a:ext uri="{FF2B5EF4-FFF2-40B4-BE49-F238E27FC236}">
                <a16:creationId xmlns:a16="http://schemas.microsoft.com/office/drawing/2014/main" xmlns="" id="{6178B64E-D4AF-4C88-A0BE-091A2F545ED3}"/>
              </a:ext>
            </a:extLst>
          </p:cNvPr>
          <p:cNvSpPr/>
          <p:nvPr userDrawn="1"/>
        </p:nvSpPr>
        <p:spPr>
          <a:xfrm>
            <a:off x="711584" y="332656"/>
            <a:ext cx="10768832" cy="6048672"/>
          </a:xfrm>
          <a:custGeom>
            <a:avLst/>
            <a:gdLst>
              <a:gd name="connsiteX0" fmla="*/ 0 w 7976839"/>
              <a:gd name="connsiteY0" fmla="*/ 4118517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6891454 w 7976839"/>
              <a:gd name="connsiteY4" fmla="*/ 5932449 h 5932449"/>
              <a:gd name="connsiteX0" fmla="*/ 0 w 7976839"/>
              <a:gd name="connsiteY0" fmla="*/ 3796970 h 5932449"/>
              <a:gd name="connsiteX1" fmla="*/ 0 w 7976839"/>
              <a:gd name="connsiteY1" fmla="*/ 0 h 5932449"/>
              <a:gd name="connsiteX2" fmla="*/ 7976839 w 7976839"/>
              <a:gd name="connsiteY2" fmla="*/ 0 h 5932449"/>
              <a:gd name="connsiteX3" fmla="*/ 7976839 w 7976839"/>
              <a:gd name="connsiteY3" fmla="*/ 5932449 h 5932449"/>
              <a:gd name="connsiteX4" fmla="*/ 3948845 w 7976839"/>
              <a:gd name="connsiteY4" fmla="*/ 5932449 h 5932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839" h="5932449">
                <a:moveTo>
                  <a:pt x="0" y="3796970"/>
                </a:moveTo>
                <a:lnTo>
                  <a:pt x="0" y="0"/>
                </a:lnTo>
                <a:lnTo>
                  <a:pt x="7976839" y="0"/>
                </a:lnTo>
                <a:lnTo>
                  <a:pt x="7976839" y="5932449"/>
                </a:lnTo>
                <a:lnTo>
                  <a:pt x="3948845" y="5932449"/>
                </a:lnTo>
              </a:path>
            </a:pathLst>
          </a:custGeom>
          <a:noFill/>
          <a:ln w="38100">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bg1"/>
              </a:solidFill>
            </a:endParaRPr>
          </a:p>
        </p:txBody>
      </p:sp>
      <p:sp>
        <p:nvSpPr>
          <p:cNvPr id="3" name="Rectangle 2">
            <a:extLst>
              <a:ext uri="{FF2B5EF4-FFF2-40B4-BE49-F238E27FC236}">
                <a16:creationId xmlns:a16="http://schemas.microsoft.com/office/drawing/2014/main" xmlns="" id="{008F2F97-0EB3-44B6-9D09-F4190D7C9CA4}"/>
              </a:ext>
            </a:extLst>
          </p:cNvPr>
          <p:cNvSpPr/>
          <p:nvPr userDrawn="1"/>
        </p:nvSpPr>
        <p:spPr>
          <a:xfrm>
            <a:off x="0" y="0"/>
            <a:ext cx="12192000" cy="46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672165" y="5070008"/>
            <a:ext cx="8784208" cy="553998"/>
          </a:xfrm>
        </p:spPr>
        <p:txBody>
          <a:bodyPr wrap="square" lIns="0" tIns="0" rIns="0" bIns="0" anchor="t">
            <a:spAutoFit/>
          </a:bodyPr>
          <a:lstStyle>
            <a:lvl1pPr marL="0" indent="0">
              <a:tabLst/>
              <a:defRPr>
                <a:solidFill>
                  <a:schemeClr val="bg1"/>
                </a:solidFill>
              </a:defRPr>
            </a:lvl1pPr>
          </a:lstStyle>
          <a:p>
            <a:r>
              <a:rPr lang="en-GB" dirty="0"/>
              <a:t>Towards Maturity Strategic Services</a:t>
            </a:r>
          </a:p>
        </p:txBody>
      </p:sp>
      <p:sp>
        <p:nvSpPr>
          <p:cNvPr id="42" name="TextBox 41">
            <a:extLst>
              <a:ext uri="{FF2B5EF4-FFF2-40B4-BE49-F238E27FC236}">
                <a16:creationId xmlns:a16="http://schemas.microsoft.com/office/drawing/2014/main" xmlns="" id="{FAFCFF7E-D967-4145-BB7B-AB2D0D3A54A0}"/>
              </a:ext>
            </a:extLst>
          </p:cNvPr>
          <p:cNvSpPr txBox="1"/>
          <p:nvPr userDrawn="1"/>
        </p:nvSpPr>
        <p:spPr>
          <a:xfrm>
            <a:off x="672165" y="5930231"/>
            <a:ext cx="5135803" cy="276999"/>
          </a:xfrm>
          <a:prstGeom prst="rect">
            <a:avLst/>
          </a:prstGeom>
          <a:noFill/>
        </p:spPr>
        <p:txBody>
          <a:bodyPr wrap="square" lIns="0" tIns="0" rIns="0" bIns="0" rtlCol="0">
            <a:spAutoFit/>
          </a:bodyPr>
          <a:lstStyle/>
          <a:p>
            <a:endParaRPr lang="en-GB" sz="1800" dirty="0">
              <a:solidFill>
                <a:schemeClr val="bg1"/>
              </a:solidFill>
            </a:endParaRPr>
          </a:p>
        </p:txBody>
      </p:sp>
      <p:sp>
        <p:nvSpPr>
          <p:cNvPr id="4" name="Text Placeholder 3">
            <a:extLst>
              <a:ext uri="{FF2B5EF4-FFF2-40B4-BE49-F238E27FC236}">
                <a16:creationId xmlns:a16="http://schemas.microsoft.com/office/drawing/2014/main" xmlns="" id="{6F7F3824-F61A-44C2-893F-B86986ECDECA}"/>
              </a:ext>
            </a:extLst>
          </p:cNvPr>
          <p:cNvSpPr>
            <a:spLocks noGrp="1"/>
          </p:cNvSpPr>
          <p:nvPr>
            <p:ph type="body" sz="quarter" idx="10" hasCustomPrompt="1"/>
          </p:nvPr>
        </p:nvSpPr>
        <p:spPr>
          <a:xfrm>
            <a:off x="672167" y="5930900"/>
            <a:ext cx="5135803" cy="276999"/>
          </a:xfrm>
          <a:noFill/>
        </p:spPr>
        <p:txBody>
          <a:bodyPr wrap="square" lIns="0" tIns="0" rIns="0" bIns="0" rtlCol="0">
            <a:spAutoFit/>
          </a:bodyPr>
          <a:lstStyle>
            <a:lvl1pPr marL="0" indent="0">
              <a:buNone/>
              <a:defRPr lang="en-GB" sz="1800" dirty="0">
                <a:solidFill>
                  <a:schemeClr val="bg1"/>
                </a:solidFill>
              </a:defRPr>
            </a:lvl1pPr>
          </a:lstStyle>
          <a:p>
            <a:pPr marL="0" lvl="0"/>
            <a:r>
              <a:rPr lang="en-GB" dirty="0"/>
              <a:t>Say something about our services</a:t>
            </a:r>
          </a:p>
        </p:txBody>
      </p:sp>
      <p:sp>
        <p:nvSpPr>
          <p:cNvPr id="5" name="Text Placeholder 4">
            <a:extLst>
              <a:ext uri="{FF2B5EF4-FFF2-40B4-BE49-F238E27FC236}">
                <a16:creationId xmlns:a16="http://schemas.microsoft.com/office/drawing/2014/main" xmlns="" id="{0EECF2B8-DBAE-44A1-991F-7CA6C5996201}"/>
              </a:ext>
            </a:extLst>
          </p:cNvPr>
          <p:cNvSpPr>
            <a:spLocks noGrp="1"/>
          </p:cNvSpPr>
          <p:nvPr>
            <p:ph type="body" sz="quarter" idx="11" hasCustomPrompt="1"/>
          </p:nvPr>
        </p:nvSpPr>
        <p:spPr>
          <a:xfrm>
            <a:off x="2499785" y="1196752"/>
            <a:ext cx="7192433" cy="1440160"/>
          </a:xfrm>
        </p:spPr>
        <p:txBody>
          <a:bodyPr>
            <a:noAutofit/>
          </a:bodyPr>
          <a:lstStyle>
            <a:lvl1pPr marL="0" indent="0" algn="ctr">
              <a:buFont typeface="Arial" panose="020B0604020202020204" pitchFamily="34" charset="0"/>
              <a:buNone/>
              <a:defRPr lang="en-US" sz="3200" b="1" i="0" kern="1200" dirty="0" smtClean="0">
                <a:solidFill>
                  <a:srgbClr val="003399"/>
                </a:solidFill>
                <a:latin typeface="+mn-lt"/>
                <a:ea typeface="+mj-ea"/>
                <a:cs typeface="+mj-cs"/>
              </a:defRPr>
            </a:lvl1pPr>
            <a:lvl2pPr marL="457200" indent="0" algn="ctr">
              <a:buFont typeface="Arial" panose="020B0604020202020204" pitchFamily="34" charset="0"/>
              <a:buNone/>
              <a:defRPr lang="en-US" sz="3200" b="1" i="0" kern="1200" dirty="0" smtClean="0">
                <a:solidFill>
                  <a:schemeClr val="bg1"/>
                </a:solidFill>
                <a:latin typeface="+mn-lt"/>
                <a:ea typeface="+mj-ea"/>
                <a:cs typeface="+mj-cs"/>
              </a:defRPr>
            </a:lvl2pPr>
            <a:lvl3pPr marL="914400" indent="0" algn="ctr">
              <a:buFont typeface="Arial" panose="020B0604020202020204" pitchFamily="34" charset="0"/>
              <a:buNone/>
              <a:defRPr lang="en-US" sz="3200" b="1" i="0" kern="1200" dirty="0" smtClean="0">
                <a:solidFill>
                  <a:schemeClr val="bg1"/>
                </a:solidFill>
                <a:latin typeface="+mn-lt"/>
                <a:ea typeface="+mj-ea"/>
                <a:cs typeface="+mj-cs"/>
              </a:defRPr>
            </a:lvl3pPr>
            <a:lvl4pPr marL="1371600" indent="0" algn="ctr">
              <a:buFont typeface="Arial" panose="020B0604020202020204" pitchFamily="34" charset="0"/>
              <a:buNone/>
              <a:defRPr lang="en-US" sz="3200" b="1" i="0" kern="1200" dirty="0" smtClean="0">
                <a:solidFill>
                  <a:schemeClr val="bg1"/>
                </a:solidFill>
                <a:latin typeface="+mn-lt"/>
                <a:ea typeface="+mj-ea"/>
                <a:cs typeface="+mj-cs"/>
              </a:defRPr>
            </a:lvl4pPr>
            <a:lvl5pPr marL="1828800" indent="0" algn="ctr">
              <a:buFont typeface="Arial" panose="020B0604020202020204" pitchFamily="34" charset="0"/>
              <a:buNone/>
              <a:defRPr lang="en-GB" sz="3200" b="1" i="0" kern="1200" dirty="0">
                <a:solidFill>
                  <a:schemeClr val="bg1"/>
                </a:solidFill>
                <a:latin typeface="+mn-lt"/>
                <a:ea typeface="+mj-ea"/>
                <a:cs typeface="+mj-cs"/>
              </a:defRPr>
            </a:lvl5pPr>
          </a:lstStyle>
          <a:p>
            <a:pPr algn="ctr"/>
            <a:r>
              <a:rPr lang="en-GB" sz="3200" b="1" i="0" dirty="0">
                <a:latin typeface="+mn-lt"/>
              </a:rPr>
              <a:t>Insert headline statistic here (optional)</a:t>
            </a:r>
          </a:p>
        </p:txBody>
      </p:sp>
      <p:pic>
        <p:nvPicPr>
          <p:cNvPr id="10" name="Picture 9">
            <a:extLst>
              <a:ext uri="{FF2B5EF4-FFF2-40B4-BE49-F238E27FC236}">
                <a16:creationId xmlns:a16="http://schemas.microsoft.com/office/drawing/2014/main" xmlns="" id="{6A6C730B-6CE9-4772-A857-01E1800F80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713225" y="5830164"/>
            <a:ext cx="1595103" cy="401966"/>
          </a:xfrm>
          <a:prstGeom prst="rect">
            <a:avLst/>
          </a:prstGeom>
        </p:spPr>
      </p:pic>
    </p:spTree>
    <p:extLst>
      <p:ext uri="{BB962C8B-B14F-4D97-AF65-F5344CB8AC3E}">
        <p14:creationId xmlns:p14="http://schemas.microsoft.com/office/powerpoint/2010/main" val="3109337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Health Check full image">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7B020D-DED4-4020-8270-E471DBF0836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0456" y="6093296"/>
            <a:ext cx="1595103" cy="401966"/>
          </a:xfrm>
          <a:prstGeom prst="rect">
            <a:avLst/>
          </a:prstGeom>
        </p:spPr>
      </p:pic>
    </p:spTree>
    <p:extLst>
      <p:ext uri="{BB962C8B-B14F-4D97-AF65-F5344CB8AC3E}">
        <p14:creationId xmlns:p14="http://schemas.microsoft.com/office/powerpoint/2010/main" val="106141533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vmlDrawing" Target="../drawings/vmlDrawing1.v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oleObject" Target="../embeddings/oleObject1.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ags" Target="../tags/tag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ags" Target="../tags/tag1.xml"/><Relationship Id="rId30"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vmlDrawing" Target="../drawings/vmlDrawing2.v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oleObject" Target="../embeddings/oleObject2.bin"/><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ags" Target="../tags/tag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ags" Target="../tags/tag3.xml"/><Relationship Id="rId30" Type="http://schemas.openxmlformats.org/officeDocument/2006/relationships/image" Target="../media/image9.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heme" Target="../theme/theme4.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vmlDrawing" Target="../drawings/vmlDrawing3.v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theme" Target="../theme/theme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oleObject" Target="../embeddings/oleObject3.bin"/><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ags" Target="../tags/tag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tags" Target="../tags/tag5.xml"/><Relationship Id="rId30" Type="http://schemas.openxmlformats.org/officeDocument/2006/relationships/image" Target="../media/image6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84.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heme" Target="../theme/theme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84.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7.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6A37F-0F65-6D48-8BDC-E5E1EC379890}" type="datetimeFigureOut">
              <a:rPr lang="en-US" smtClean="0"/>
              <a:t>10/6/2019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3E66E-28C3-0446-B602-5D53965E3062}" type="slidenum">
              <a:rPr lang="en-US" smtClean="0"/>
              <a:t>‹#›</a:t>
            </a:fld>
            <a:endParaRPr lang="en-US"/>
          </a:p>
        </p:txBody>
      </p:sp>
    </p:spTree>
    <p:extLst>
      <p:ext uri="{BB962C8B-B14F-4D97-AF65-F5344CB8AC3E}">
        <p14:creationId xmlns:p14="http://schemas.microsoft.com/office/powerpoint/2010/main" val="1297779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8" r:id="rId12"/>
    <p:sldLayoutId id="2147483789" r:id="rId13"/>
    <p:sldLayoutId id="2147483793" r:id="rId14"/>
    <p:sldLayoutId id="21474837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xmlns="" id="{167DDCE7-FF58-469A-9301-6B4167E33946}"/>
              </a:ext>
            </a:extLst>
          </p:cNvPr>
          <p:cNvGraphicFramePr>
            <a:graphicFrameLocks noChangeAspect="1"/>
          </p:cNvGraphicFramePr>
          <p:nvPr userDrawn="1">
            <p:custDataLst>
              <p:tags r:id="rId2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29" imgW="425" imgH="424" progId="TCLayout.ActiveDocument.1">
                  <p:embed/>
                </p:oleObj>
              </mc:Choice>
              <mc:Fallback>
                <p:oleObj name="think-cell Slide" r:id="rId29" imgW="425" imgH="424" progId="TCLayout.ActiveDocument.1">
                  <p:embed/>
                  <p:pic>
                    <p:nvPicPr>
                      <p:cNvPr id="4" name="Object 3" hidden="1">
                        <a:extLst>
                          <a:ext uri="{FF2B5EF4-FFF2-40B4-BE49-F238E27FC236}">
                            <a16:creationId xmlns:a16="http://schemas.microsoft.com/office/drawing/2014/main" xmlns="" id="{167DDCE7-FF58-469A-9301-6B4167E33946}"/>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xmlns="" id="{EF635D13-EBC7-409F-9D38-D1206488F3BF}"/>
              </a:ext>
            </a:extLst>
          </p:cNvPr>
          <p:cNvSpPr/>
          <p:nvPr userDrawn="1">
            <p:custDataLst>
              <p:tags r:id="rId2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0" i="0" baseline="0" dirty="0">
              <a:latin typeface="Lato Black" panose="020F0A02020204030203" pitchFamily="34" charset="0"/>
              <a:ea typeface="+mj-ea"/>
              <a:cs typeface="+mj-cs"/>
              <a:sym typeface="Lato Black" panose="020F0A02020204030203" pitchFamily="34" charset="0"/>
            </a:endParaRPr>
          </a:p>
        </p:txBody>
      </p:sp>
      <p:sp>
        <p:nvSpPr>
          <p:cNvPr id="2" name="Title Placeholder 1"/>
          <p:cNvSpPr>
            <a:spLocks noGrp="1"/>
          </p:cNvSpPr>
          <p:nvPr>
            <p:ph type="title"/>
          </p:nvPr>
        </p:nvSpPr>
        <p:spPr>
          <a:xfrm>
            <a:off x="381000" y="274638"/>
            <a:ext cx="10972800" cy="1143000"/>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xmlns="" id="{55AB0EDC-DF59-4322-B27D-A7F4F4E2A0DA}"/>
              </a:ext>
            </a:extLst>
          </p:cNvPr>
          <p:cNvSpPr>
            <a:spLocks noGrp="1"/>
          </p:cNvSpPr>
          <p:nvPr>
            <p:ph type="body" idx="1"/>
          </p:nvPr>
        </p:nvSpPr>
        <p:spPr>
          <a:xfrm>
            <a:off x="381000" y="16288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6472426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Lst>
  <p:txStyles>
    <p:titleStyle>
      <a:lvl1pPr algn="l" defTabSz="914400" rtl="0" eaLnBrk="1" latinLnBrk="0" hangingPunct="1">
        <a:spcBef>
          <a:spcPct val="0"/>
        </a:spcBef>
        <a:buNone/>
        <a:defRPr sz="36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xmlns="" id="{E56C3E73-0804-4C22-9FE1-E2CF67AE639F}"/>
              </a:ext>
            </a:extLst>
          </p:cNvPr>
          <p:cNvGraphicFramePr>
            <a:graphicFrameLocks noChangeAspect="1"/>
          </p:cNvGraphicFramePr>
          <p:nvPr userDrawn="1">
            <p:custDataLst>
              <p:tags r:id="rId2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29" imgW="425" imgH="424" progId="TCLayout.ActiveDocument.1">
                  <p:embed/>
                </p:oleObj>
              </mc:Choice>
              <mc:Fallback>
                <p:oleObj name="think-cell Slide" r:id="rId29" imgW="425" imgH="424" progId="TCLayout.ActiveDocument.1">
                  <p:embed/>
                  <p:pic>
                    <p:nvPicPr>
                      <p:cNvPr id="4" name="Object 3" hidden="1">
                        <a:extLst>
                          <a:ext uri="{FF2B5EF4-FFF2-40B4-BE49-F238E27FC236}">
                            <a16:creationId xmlns:a16="http://schemas.microsoft.com/office/drawing/2014/main" xmlns="" id="{E56C3E73-0804-4C22-9FE1-E2CF67AE639F}"/>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xmlns="" id="{40DFCE60-E636-4177-A05A-0F9C57C18DC2}"/>
              </a:ext>
            </a:extLst>
          </p:cNvPr>
          <p:cNvSpPr/>
          <p:nvPr userDrawn="1">
            <p:custDataLst>
              <p:tags r:id="rId2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0" i="0" baseline="0" dirty="0">
              <a:latin typeface="Lato Black" panose="020F0A02020204030203" pitchFamily="34" charset="0"/>
              <a:ea typeface="+mj-ea"/>
              <a:cs typeface="+mj-cs"/>
              <a:sym typeface="Lato Black" panose="020F0A02020204030203" pitchFamily="34" charset="0"/>
            </a:endParaRPr>
          </a:p>
        </p:txBody>
      </p:sp>
      <p:sp>
        <p:nvSpPr>
          <p:cNvPr id="2" name="Title Placeholder 1"/>
          <p:cNvSpPr>
            <a:spLocks noGrp="1"/>
          </p:cNvSpPr>
          <p:nvPr>
            <p:ph type="title"/>
          </p:nvPr>
        </p:nvSpPr>
        <p:spPr>
          <a:xfrm>
            <a:off x="381000" y="274638"/>
            <a:ext cx="10972800" cy="1143000"/>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xmlns="" id="{55AB0EDC-DF59-4322-B27D-A7F4F4E2A0DA}"/>
              </a:ext>
            </a:extLst>
          </p:cNvPr>
          <p:cNvSpPr>
            <a:spLocks noGrp="1"/>
          </p:cNvSpPr>
          <p:nvPr>
            <p:ph type="body" idx="1"/>
          </p:nvPr>
        </p:nvSpPr>
        <p:spPr>
          <a:xfrm>
            <a:off x="381000" y="16288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40112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txStyles>
    <p:titleStyle>
      <a:lvl1pPr algn="l" defTabSz="914400" rtl="0" eaLnBrk="1" latinLnBrk="0" hangingPunct="1">
        <a:spcBef>
          <a:spcPct val="0"/>
        </a:spcBef>
        <a:buNone/>
        <a:defRPr sz="36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74638"/>
            <a:ext cx="10972800" cy="1143000"/>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xmlns="" id="{55AB0EDC-DF59-4322-B27D-A7F4F4E2A0DA}"/>
              </a:ext>
            </a:extLst>
          </p:cNvPr>
          <p:cNvSpPr>
            <a:spLocks noGrp="1"/>
          </p:cNvSpPr>
          <p:nvPr>
            <p:ph type="body" idx="1"/>
          </p:nvPr>
        </p:nvSpPr>
        <p:spPr>
          <a:xfrm>
            <a:off x="381000" y="16288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33110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Lst>
  <p:txStyles>
    <p:titleStyle>
      <a:lvl1pPr algn="l" defTabSz="914400" rtl="0" eaLnBrk="1" latinLnBrk="0" hangingPunct="1">
        <a:spcBef>
          <a:spcPct val="0"/>
        </a:spcBef>
        <a:buNone/>
        <a:defRPr sz="36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xmlns="" id="{753CED64-7A2F-4B40-A24E-724FE6BE24F7}"/>
              </a:ext>
            </a:extLst>
          </p:cNvPr>
          <p:cNvGraphicFramePr>
            <a:graphicFrameLocks noChangeAspect="1"/>
          </p:cNvGraphicFramePr>
          <p:nvPr userDrawn="1">
            <p:custDataLst>
              <p:tags r:id="rId2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29" imgW="347" imgH="348" progId="TCLayout.ActiveDocument.1">
                  <p:embed/>
                </p:oleObj>
              </mc:Choice>
              <mc:Fallback>
                <p:oleObj name="think-cell Slide" r:id="rId29" imgW="347" imgH="348" progId="TCLayout.ActiveDocument.1">
                  <p:embed/>
                  <p:pic>
                    <p:nvPicPr>
                      <p:cNvPr id="4" name="Object 3" hidden="1">
                        <a:extLst>
                          <a:ext uri="{FF2B5EF4-FFF2-40B4-BE49-F238E27FC236}">
                            <a16:creationId xmlns:a16="http://schemas.microsoft.com/office/drawing/2014/main" xmlns="" id="{753CED64-7A2F-4B40-A24E-724FE6BE24F7}"/>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xmlns="" id="{DD669760-B498-4E07-A91A-0D51626E6369}"/>
              </a:ext>
            </a:extLst>
          </p:cNvPr>
          <p:cNvSpPr/>
          <p:nvPr userDrawn="1">
            <p:custDataLst>
              <p:tags r:id="rId2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0" i="0" baseline="0" dirty="0">
              <a:latin typeface="Lato Black" panose="020F0502020204030203" pitchFamily="34" charset="0"/>
              <a:ea typeface="+mj-ea"/>
              <a:cs typeface="+mj-cs"/>
              <a:sym typeface="Lato Black" panose="020F0502020204030203" pitchFamily="34" charset="0"/>
            </a:endParaRPr>
          </a:p>
        </p:txBody>
      </p:sp>
      <p:sp>
        <p:nvSpPr>
          <p:cNvPr id="2" name="Title Placeholder 1"/>
          <p:cNvSpPr>
            <a:spLocks noGrp="1"/>
          </p:cNvSpPr>
          <p:nvPr>
            <p:ph type="title"/>
          </p:nvPr>
        </p:nvSpPr>
        <p:spPr>
          <a:xfrm>
            <a:off x="381000" y="274638"/>
            <a:ext cx="10972800" cy="1143000"/>
          </a:xfrm>
          <a:prstGeom prst="rect">
            <a:avLst/>
          </a:prstGeom>
        </p:spPr>
        <p:txBody>
          <a:bodyPr vert="horz" lIns="91440" tIns="45720" rIns="91440" bIns="45720" rtlCol="0" anchor="t">
            <a:noAutofit/>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xmlns="" id="{55AB0EDC-DF59-4322-B27D-A7F4F4E2A0DA}"/>
              </a:ext>
            </a:extLst>
          </p:cNvPr>
          <p:cNvSpPr>
            <a:spLocks noGrp="1"/>
          </p:cNvSpPr>
          <p:nvPr>
            <p:ph type="body" idx="1"/>
          </p:nvPr>
        </p:nvSpPr>
        <p:spPr>
          <a:xfrm>
            <a:off x="381000" y="16288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5152335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Lst>
  <p:txStyles>
    <p:titleStyle>
      <a:lvl1pPr algn="l" defTabSz="914400" rtl="0" eaLnBrk="1" latinLnBrk="0" hangingPunct="1">
        <a:spcBef>
          <a:spcPct val="0"/>
        </a:spcBef>
        <a:buNone/>
        <a:defRPr sz="36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492739"/>
            <a:ext cx="9414933" cy="802661"/>
          </a:xfrm>
          <a:prstGeom prst="rect">
            <a:avLst/>
          </a:prstGeom>
        </p:spPr>
        <p:txBody>
          <a:bodyPr vert="horz" lIns="0" tIns="0" rIns="0" bIns="0" rtlCol="0" anchor="ctr">
            <a:noAutofit/>
          </a:bodyPr>
          <a:lstStyle/>
          <a:p>
            <a:endParaRPr lang="en-US" dirty="0"/>
          </a:p>
        </p:txBody>
      </p:sp>
      <p:sp>
        <p:nvSpPr>
          <p:cNvPr id="3" name="Text Placeholder 2"/>
          <p:cNvSpPr>
            <a:spLocks noGrp="1"/>
          </p:cNvSpPr>
          <p:nvPr>
            <p:ph type="body" idx="1"/>
          </p:nvPr>
        </p:nvSpPr>
        <p:spPr>
          <a:xfrm>
            <a:off x="508000" y="1600201"/>
            <a:ext cx="11222680" cy="403745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436788" y="6518275"/>
            <a:ext cx="3318424" cy="365125"/>
          </a:xfrm>
          <a:prstGeom prst="rect">
            <a:avLst/>
          </a:prstGeom>
        </p:spPr>
        <p:txBody>
          <a:bodyPr vert="horz" lIns="91440" tIns="45720" rIns="91440" bIns="45720" rtlCol="0" anchor="ctr">
            <a:noAutofit/>
          </a:bodyPr>
          <a:lstStyle>
            <a:lvl1pPr algn="ctr">
              <a:defRPr sz="800">
                <a:solidFill>
                  <a:schemeClr val="tx2"/>
                </a:solidFill>
              </a:defRPr>
            </a:lvl1pPr>
          </a:lstStyle>
          <a:p>
            <a:pPr defTabSz="914377"/>
            <a:r>
              <a:rPr lang="en-GB" smtClean="0">
                <a:solidFill>
                  <a:srgbClr val="828282"/>
                </a:solidFill>
              </a:rPr>
              <a:t>© 2018 Hilton Confidential and Proprietary</a:t>
            </a:r>
            <a:endParaRPr lang="en-GB" dirty="0">
              <a:solidFill>
                <a:srgbClr val="828282"/>
              </a:solidFill>
            </a:endParaRPr>
          </a:p>
        </p:txBody>
      </p:sp>
      <p:sp>
        <p:nvSpPr>
          <p:cNvPr id="6" name="Slide Number Placeholder 5"/>
          <p:cNvSpPr>
            <a:spLocks noGrp="1"/>
          </p:cNvSpPr>
          <p:nvPr>
            <p:ph type="sldNum" sz="quarter" idx="4"/>
          </p:nvPr>
        </p:nvSpPr>
        <p:spPr>
          <a:xfrm>
            <a:off x="8301832" y="6518275"/>
            <a:ext cx="3438611" cy="365125"/>
          </a:xfrm>
          <a:prstGeom prst="rect">
            <a:avLst/>
          </a:prstGeom>
        </p:spPr>
        <p:txBody>
          <a:bodyPr vert="horz" lIns="0" tIns="45720" rIns="0" bIns="45720" rtlCol="0" anchor="ctr">
            <a:noAutofit/>
          </a:bodyPr>
          <a:lstStyle>
            <a:lvl1pPr algn="r">
              <a:defRPr sz="800" b="0">
                <a:solidFill>
                  <a:schemeClr val="tx2"/>
                </a:solidFill>
              </a:defRPr>
            </a:lvl1pPr>
          </a:lstStyle>
          <a:p>
            <a:pPr defTabSz="914377"/>
            <a:fld id="{CFD716F6-763E-9D44-9051-BA4FA078C8FE}" type="slidenum">
              <a:rPr lang="en-US" smtClean="0">
                <a:solidFill>
                  <a:srgbClr val="828282"/>
                </a:solidFill>
              </a:rPr>
              <a:pPr defTabSz="914377"/>
              <a:t>‹#›</a:t>
            </a:fld>
            <a:endParaRPr lang="en-US" dirty="0">
              <a:solidFill>
                <a:srgbClr val="828282"/>
              </a:solidFill>
            </a:endParaRPr>
          </a:p>
        </p:txBody>
      </p:sp>
      <p:pic>
        <p:nvPicPr>
          <p:cNvPr id="12" name="Picture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374490" y="557307"/>
            <a:ext cx="1397701" cy="591336"/>
          </a:xfrm>
          <a:prstGeom prst="rect">
            <a:avLst/>
          </a:prstGeom>
        </p:spPr>
      </p:pic>
      <p:sp>
        <p:nvSpPr>
          <p:cNvPr id="4" name="Date Placeholder 3"/>
          <p:cNvSpPr>
            <a:spLocks noGrp="1"/>
          </p:cNvSpPr>
          <p:nvPr>
            <p:ph type="dt" sz="half" idx="2"/>
          </p:nvPr>
        </p:nvSpPr>
        <p:spPr>
          <a:xfrm>
            <a:off x="142789" y="6517218"/>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pPr defTabSz="914377"/>
            <a:fld id="{CA74CC82-0122-6A43-99FE-60721FF52901}" type="datetime1">
              <a:rPr lang="en-GB" smtClean="0">
                <a:solidFill>
                  <a:srgbClr val="828282"/>
                </a:solidFill>
              </a:rPr>
              <a:pPr defTabSz="914377"/>
              <a:t>06/10/2019</a:t>
            </a:fld>
            <a:endParaRPr lang="en-US" dirty="0">
              <a:solidFill>
                <a:srgbClr val="828282"/>
              </a:solidFill>
            </a:endParaRPr>
          </a:p>
        </p:txBody>
      </p:sp>
      <p:cxnSp>
        <p:nvCxnSpPr>
          <p:cNvPr id="9" name="Straight Connector 8"/>
          <p:cNvCxnSpPr/>
          <p:nvPr/>
        </p:nvCxnSpPr>
        <p:spPr>
          <a:xfrm>
            <a:off x="508001" y="1405925"/>
            <a:ext cx="1122268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71665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Lst>
  <p:hf hdr="0" dt="0"/>
  <p:txStyles>
    <p:titleStyle>
      <a:lvl1pPr algn="l" defTabSz="914377" rtl="0" eaLnBrk="1" latinLnBrk="0" hangingPunct="1">
        <a:lnSpc>
          <a:spcPct val="90000"/>
        </a:lnSpc>
        <a:spcBef>
          <a:spcPct val="0"/>
        </a:spcBef>
        <a:buNone/>
        <a:defRPr sz="2933" b="0" kern="1200">
          <a:solidFill>
            <a:schemeClr val="bg2"/>
          </a:solidFill>
          <a:latin typeface="+mj-lt"/>
          <a:ea typeface="+mj-ea"/>
          <a:cs typeface="+mj-cs"/>
        </a:defRPr>
      </a:lvl1pPr>
    </p:titleStyle>
    <p:bodyStyle>
      <a:lvl1pPr marL="237061"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2133" kern="1200">
          <a:solidFill>
            <a:schemeClr val="tx1"/>
          </a:solidFill>
          <a:latin typeface="+mn-lt"/>
          <a:ea typeface="+mn-ea"/>
          <a:cs typeface="+mn-cs"/>
        </a:defRPr>
      </a:lvl1pPr>
      <a:lvl2pPr marL="474121"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867" kern="1200">
          <a:solidFill>
            <a:schemeClr val="tx1"/>
          </a:solidFill>
          <a:latin typeface="+mn-lt"/>
          <a:ea typeface="+mn-ea"/>
          <a:cs typeface="+mn-cs"/>
        </a:defRPr>
      </a:lvl2pPr>
      <a:lvl3pPr marL="721766" indent="-247644"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600" kern="1200">
          <a:solidFill>
            <a:schemeClr val="tx1"/>
          </a:solidFill>
          <a:latin typeface="+mn-lt"/>
          <a:ea typeface="+mn-ea"/>
          <a:cs typeface="+mn-cs"/>
        </a:defRPr>
      </a:lvl3pPr>
      <a:lvl4pPr marL="958827"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333" kern="1200">
          <a:solidFill>
            <a:schemeClr val="tx1"/>
          </a:solidFill>
          <a:latin typeface="+mn-lt"/>
          <a:ea typeface="+mn-ea"/>
          <a:cs typeface="+mn-cs"/>
        </a:defRPr>
      </a:lvl4pPr>
      <a:lvl5pPr marL="1195887"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0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492739"/>
            <a:ext cx="9414933" cy="802661"/>
          </a:xfrm>
          <a:prstGeom prst="rect">
            <a:avLst/>
          </a:prstGeom>
        </p:spPr>
        <p:txBody>
          <a:bodyPr vert="horz" lIns="0" tIns="0" rIns="0" bIns="0" rtlCol="0" anchor="ctr">
            <a:noAutofit/>
          </a:bodyPr>
          <a:lstStyle/>
          <a:p>
            <a:endParaRPr lang="en-US" dirty="0"/>
          </a:p>
        </p:txBody>
      </p:sp>
      <p:sp>
        <p:nvSpPr>
          <p:cNvPr id="3" name="Text Placeholder 2"/>
          <p:cNvSpPr>
            <a:spLocks noGrp="1"/>
          </p:cNvSpPr>
          <p:nvPr>
            <p:ph type="body" idx="1"/>
          </p:nvPr>
        </p:nvSpPr>
        <p:spPr>
          <a:xfrm>
            <a:off x="508000" y="1600201"/>
            <a:ext cx="11222680" cy="403745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436788" y="6518275"/>
            <a:ext cx="3318424" cy="365125"/>
          </a:xfrm>
          <a:prstGeom prst="rect">
            <a:avLst/>
          </a:prstGeom>
        </p:spPr>
        <p:txBody>
          <a:bodyPr vert="horz" lIns="91440" tIns="45720" rIns="91440" bIns="45720" rtlCol="0" anchor="ctr">
            <a:noAutofit/>
          </a:bodyPr>
          <a:lstStyle>
            <a:lvl1pPr algn="ctr">
              <a:defRPr sz="800">
                <a:solidFill>
                  <a:schemeClr val="tx2"/>
                </a:solidFill>
              </a:defRPr>
            </a:lvl1pPr>
          </a:lstStyle>
          <a:p>
            <a:pPr defTabSz="914377"/>
            <a:r>
              <a:rPr lang="en-GB" smtClean="0">
                <a:solidFill>
                  <a:srgbClr val="828282"/>
                </a:solidFill>
              </a:rPr>
              <a:t>© 2018 Hilton Confidential and Proprietary</a:t>
            </a:r>
            <a:endParaRPr lang="en-GB" dirty="0">
              <a:solidFill>
                <a:srgbClr val="828282"/>
              </a:solidFill>
            </a:endParaRPr>
          </a:p>
        </p:txBody>
      </p:sp>
      <p:sp>
        <p:nvSpPr>
          <p:cNvPr id="6" name="Slide Number Placeholder 5"/>
          <p:cNvSpPr>
            <a:spLocks noGrp="1"/>
          </p:cNvSpPr>
          <p:nvPr>
            <p:ph type="sldNum" sz="quarter" idx="4"/>
          </p:nvPr>
        </p:nvSpPr>
        <p:spPr>
          <a:xfrm>
            <a:off x="8301832" y="6518275"/>
            <a:ext cx="3438611" cy="365125"/>
          </a:xfrm>
          <a:prstGeom prst="rect">
            <a:avLst/>
          </a:prstGeom>
        </p:spPr>
        <p:txBody>
          <a:bodyPr vert="horz" lIns="0" tIns="45720" rIns="0" bIns="45720" rtlCol="0" anchor="ctr">
            <a:noAutofit/>
          </a:bodyPr>
          <a:lstStyle>
            <a:lvl1pPr algn="r">
              <a:defRPr sz="800" b="0">
                <a:solidFill>
                  <a:schemeClr val="tx2"/>
                </a:solidFill>
              </a:defRPr>
            </a:lvl1pPr>
          </a:lstStyle>
          <a:p>
            <a:pPr defTabSz="914377"/>
            <a:fld id="{CFD716F6-763E-9D44-9051-BA4FA078C8FE}" type="slidenum">
              <a:rPr lang="en-US" smtClean="0">
                <a:solidFill>
                  <a:srgbClr val="828282"/>
                </a:solidFill>
              </a:rPr>
              <a:pPr defTabSz="914377"/>
              <a:t>‹#›</a:t>
            </a:fld>
            <a:endParaRPr lang="en-US" dirty="0">
              <a:solidFill>
                <a:srgbClr val="828282"/>
              </a:solidFill>
            </a:endParaRPr>
          </a:p>
        </p:txBody>
      </p:sp>
      <p:pic>
        <p:nvPicPr>
          <p:cNvPr id="12" name="Picture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374490" y="557307"/>
            <a:ext cx="1397701" cy="591336"/>
          </a:xfrm>
          <a:prstGeom prst="rect">
            <a:avLst/>
          </a:prstGeom>
        </p:spPr>
      </p:pic>
      <p:sp>
        <p:nvSpPr>
          <p:cNvPr id="4" name="Date Placeholder 3"/>
          <p:cNvSpPr>
            <a:spLocks noGrp="1"/>
          </p:cNvSpPr>
          <p:nvPr>
            <p:ph type="dt" sz="half" idx="2"/>
          </p:nvPr>
        </p:nvSpPr>
        <p:spPr>
          <a:xfrm>
            <a:off x="142789" y="6517218"/>
            <a:ext cx="2743200" cy="366183"/>
          </a:xfrm>
          <a:prstGeom prst="rect">
            <a:avLst/>
          </a:prstGeom>
        </p:spPr>
        <p:txBody>
          <a:bodyPr vert="horz" lIns="91440" tIns="45720" rIns="91440" bIns="45720" rtlCol="0" anchor="ctr">
            <a:noAutofit/>
          </a:bodyPr>
          <a:lstStyle>
            <a:lvl1pPr algn="l">
              <a:defRPr sz="800">
                <a:solidFill>
                  <a:schemeClr val="tx2"/>
                </a:solidFill>
              </a:defRPr>
            </a:lvl1pPr>
          </a:lstStyle>
          <a:p>
            <a:pPr defTabSz="914377"/>
            <a:fld id="{CA74CC82-0122-6A43-99FE-60721FF52901}" type="datetime1">
              <a:rPr lang="en-GB" smtClean="0">
                <a:solidFill>
                  <a:srgbClr val="828282"/>
                </a:solidFill>
              </a:rPr>
              <a:pPr defTabSz="914377"/>
              <a:t>06/10/2019</a:t>
            </a:fld>
            <a:endParaRPr lang="en-US" dirty="0">
              <a:solidFill>
                <a:srgbClr val="828282"/>
              </a:solidFill>
            </a:endParaRPr>
          </a:p>
        </p:txBody>
      </p:sp>
      <p:cxnSp>
        <p:nvCxnSpPr>
          <p:cNvPr id="9" name="Straight Connector 8"/>
          <p:cNvCxnSpPr/>
          <p:nvPr/>
        </p:nvCxnSpPr>
        <p:spPr>
          <a:xfrm>
            <a:off x="508001" y="1405925"/>
            <a:ext cx="1122268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91266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hf hdr="0" dt="0"/>
  <p:txStyles>
    <p:titleStyle>
      <a:lvl1pPr algn="l" defTabSz="914377" rtl="0" eaLnBrk="1" latinLnBrk="0" hangingPunct="1">
        <a:lnSpc>
          <a:spcPct val="90000"/>
        </a:lnSpc>
        <a:spcBef>
          <a:spcPct val="0"/>
        </a:spcBef>
        <a:buNone/>
        <a:defRPr sz="2933" b="0" kern="1200">
          <a:solidFill>
            <a:schemeClr val="bg2"/>
          </a:solidFill>
          <a:latin typeface="+mj-lt"/>
          <a:ea typeface="+mj-ea"/>
          <a:cs typeface="+mj-cs"/>
        </a:defRPr>
      </a:lvl1pPr>
    </p:titleStyle>
    <p:bodyStyle>
      <a:lvl1pPr marL="237061"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2133" kern="1200">
          <a:solidFill>
            <a:schemeClr val="tx1"/>
          </a:solidFill>
          <a:latin typeface="+mn-lt"/>
          <a:ea typeface="+mn-ea"/>
          <a:cs typeface="+mn-cs"/>
        </a:defRPr>
      </a:lvl1pPr>
      <a:lvl2pPr marL="474121"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867" kern="1200">
          <a:solidFill>
            <a:schemeClr val="tx1"/>
          </a:solidFill>
          <a:latin typeface="+mn-lt"/>
          <a:ea typeface="+mn-ea"/>
          <a:cs typeface="+mn-cs"/>
        </a:defRPr>
      </a:lvl2pPr>
      <a:lvl3pPr marL="721766" indent="-247644"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600" kern="1200">
          <a:solidFill>
            <a:schemeClr val="tx1"/>
          </a:solidFill>
          <a:latin typeface="+mn-lt"/>
          <a:ea typeface="+mn-ea"/>
          <a:cs typeface="+mn-cs"/>
        </a:defRPr>
      </a:lvl3pPr>
      <a:lvl4pPr marL="958827"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333" kern="1200">
          <a:solidFill>
            <a:schemeClr val="tx1"/>
          </a:solidFill>
          <a:latin typeface="+mn-lt"/>
          <a:ea typeface="+mn-ea"/>
          <a:cs typeface="+mn-cs"/>
        </a:defRPr>
      </a:lvl4pPr>
      <a:lvl5pPr marL="1195887" indent="-237061" algn="l" defTabSz="914377" rtl="0" eaLnBrk="1" latinLnBrk="0" hangingPunct="1">
        <a:lnSpc>
          <a:spcPct val="100000"/>
        </a:lnSpc>
        <a:spcBef>
          <a:spcPts val="400"/>
        </a:spcBef>
        <a:spcAft>
          <a:spcPts val="400"/>
        </a:spcAft>
        <a:buClr>
          <a:schemeClr val="accent1"/>
        </a:buClr>
        <a:buFont typeface="Arial" panose="020B0604020202020204" pitchFamily="34" charset="0"/>
        <a:buChar char="•"/>
        <a:tabLst/>
        <a:defRPr sz="10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0.emf"/><Relationship Id="rId5" Type="http://schemas.openxmlformats.org/officeDocument/2006/relationships/image" Target="../media/image7.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Raytheon symposium 2019</a:t>
            </a:r>
          </a:p>
        </p:txBody>
      </p:sp>
      <p:sp>
        <p:nvSpPr>
          <p:cNvPr id="10" name="Subtitle 9"/>
          <p:cNvSpPr>
            <a:spLocks noGrp="1"/>
          </p:cNvSpPr>
          <p:nvPr>
            <p:ph type="subTitle" idx="1"/>
          </p:nvPr>
        </p:nvSpPr>
        <p:spPr/>
        <p:txBody>
          <a:bodyPr/>
          <a:lstStyle/>
          <a:p>
            <a:r>
              <a:rPr lang="en-US" dirty="0"/>
              <a:t>Leveraging L&amp;D to overcome the skills shortages</a:t>
            </a:r>
          </a:p>
        </p:txBody>
      </p:sp>
      <p:sp>
        <p:nvSpPr>
          <p:cNvPr id="11" name="Text Placeholder 10"/>
          <p:cNvSpPr>
            <a:spLocks noGrp="1"/>
          </p:cNvSpPr>
          <p:nvPr>
            <p:ph type="body" sz="quarter" idx="10"/>
          </p:nvPr>
        </p:nvSpPr>
        <p:spPr>
          <a:xfrm>
            <a:off x="5522494" y="3107598"/>
            <a:ext cx="4916906" cy="368300"/>
          </a:xfrm>
        </p:spPr>
        <p:txBody>
          <a:bodyPr/>
          <a:lstStyle/>
          <a:p>
            <a:r>
              <a:rPr lang="en-US" dirty="0"/>
              <a:t>Heike Kober </a:t>
            </a:r>
          </a:p>
        </p:txBody>
      </p:sp>
      <p:pic>
        <p:nvPicPr>
          <p:cNvPr id="6" name="Picture Placeholder 5" descr="A picture containing indoor, person, table, wall&#10;&#10;Description automatically generated">
            <a:extLst>
              <a:ext uri="{FF2B5EF4-FFF2-40B4-BE49-F238E27FC236}">
                <a16:creationId xmlns:a16="http://schemas.microsoft.com/office/drawing/2014/main" xmlns="" id="{7E714FB0-532A-455F-B693-FDFDE5CBCB29}"/>
              </a:ext>
            </a:extLst>
          </p:cNvPr>
          <p:cNvPicPr>
            <a:picLocks noGrp="1" noChangeAspect="1"/>
          </p:cNvPicPr>
          <p:nvPr>
            <p:ph type="pic" sz="quarter" idx="11"/>
          </p:nvPr>
        </p:nvPicPr>
        <p:blipFill rotWithShape="1">
          <a:blip r:embed="rId3"/>
          <a:srcRect l="3996" t="24675" r="3996"/>
          <a:stretch/>
        </p:blipFill>
        <p:spPr>
          <a:xfrm>
            <a:off x="-87800" y="-138223"/>
            <a:ext cx="4563756" cy="5625278"/>
          </a:xfrm>
        </p:spPr>
      </p:pic>
    </p:spTree>
    <p:extLst>
      <p:ext uri="{BB962C8B-B14F-4D97-AF65-F5344CB8AC3E}">
        <p14:creationId xmlns:p14="http://schemas.microsoft.com/office/powerpoint/2010/main" val="1052308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1752600"/>
            <a:ext cx="5791200" cy="2819400"/>
          </a:xfrm>
        </p:spPr>
        <p:txBody>
          <a:bodyPr/>
          <a:lstStyle/>
          <a:p>
            <a:r>
              <a:rPr lang="en-US" sz="3000" dirty="0"/>
              <a:t>How do we ensure that apprenticeships are fit for purpose and can adapt to the speed of change and what are the essentials in delivery models to maintain quality? </a:t>
            </a:r>
          </a:p>
        </p:txBody>
      </p:sp>
      <p:pic>
        <p:nvPicPr>
          <p:cNvPr id="6" name="Picture Placeholder 5" descr="A picture containing indoor, person, table, wall&#10;&#10;Description automatically generated">
            <a:extLst>
              <a:ext uri="{FF2B5EF4-FFF2-40B4-BE49-F238E27FC236}">
                <a16:creationId xmlns:a16="http://schemas.microsoft.com/office/drawing/2014/main" xmlns="" id="{7E714FB0-532A-455F-B693-FDFDE5CBCB2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4882"/>
            <a:ext cx="4206205" cy="6882881"/>
          </a:xfrm>
          <a:prstGeom prst="rect">
            <a:avLst/>
          </a:prstGeom>
        </p:spPr>
      </p:pic>
    </p:spTree>
    <p:extLst>
      <p:ext uri="{BB962C8B-B14F-4D97-AF65-F5344CB8AC3E}">
        <p14:creationId xmlns:p14="http://schemas.microsoft.com/office/powerpoint/2010/main" val="1223065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2209800"/>
            <a:ext cx="5791200" cy="2819400"/>
          </a:xfrm>
        </p:spPr>
        <p:txBody>
          <a:bodyPr/>
          <a:lstStyle/>
          <a:p>
            <a:r>
              <a:rPr lang="en-US" sz="3000" dirty="0"/>
              <a:t>Based on this mornings discussion – please complete the last sli.do poll.</a:t>
            </a:r>
            <a:br>
              <a:rPr lang="en-US" sz="3000" dirty="0"/>
            </a:br>
            <a:r>
              <a:rPr lang="en-US" sz="3000" dirty="0"/>
              <a:t/>
            </a:r>
            <a:br>
              <a:rPr lang="en-US" sz="3000" dirty="0"/>
            </a:br>
            <a:r>
              <a:rPr lang="en-US" sz="3000" dirty="0"/>
              <a:t> </a:t>
            </a:r>
            <a:endParaRPr lang="en-US" sz="3000" dirty="0"/>
          </a:p>
        </p:txBody>
      </p:sp>
      <p:pic>
        <p:nvPicPr>
          <p:cNvPr id="5" name="Picture Placeholder 4" descr="A picture containing person, cup, coffee, indoor&#10;&#10;Description automatically generated">
            <a:extLst>
              <a:ext uri="{FF2B5EF4-FFF2-40B4-BE49-F238E27FC236}">
                <a16:creationId xmlns:a16="http://schemas.microsoft.com/office/drawing/2014/main" xmlns="" id="{00AF5932-1BCB-470A-96B1-50343DF5C22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8535" y="0"/>
            <a:ext cx="3759199" cy="6858000"/>
          </a:xfrm>
        </p:spPr>
      </p:pic>
    </p:spTree>
    <p:extLst>
      <p:ext uri="{BB962C8B-B14F-4D97-AF65-F5344CB8AC3E}">
        <p14:creationId xmlns:p14="http://schemas.microsoft.com/office/powerpoint/2010/main" val="2355569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lang="en-US" dirty="0"/>
              <a:t>© 2019 Hilton Confidential and Proprietary</a:t>
            </a:r>
          </a:p>
        </p:txBody>
      </p:sp>
      <p:sp>
        <p:nvSpPr>
          <p:cNvPr id="3" name="Rectangle 2"/>
          <p:cNvSpPr/>
          <p:nvPr/>
        </p:nvSpPr>
        <p:spPr>
          <a:xfrm>
            <a:off x="1551" y="0"/>
            <a:ext cx="11988800" cy="3621248"/>
          </a:xfrm>
          <a:prstGeom prst="rect">
            <a:avLst/>
          </a:prstGeom>
        </p:spPr>
        <p:txBody>
          <a:bodyPr wrap="square">
            <a:spAutoFit/>
          </a:bodyPr>
          <a:lstStyle/>
          <a:p>
            <a:pPr algn="ctr"/>
            <a:r>
              <a:rPr lang="en-US" sz="11466" b="1" dirty="0">
                <a:solidFill>
                  <a:schemeClr val="bg1"/>
                </a:solidFill>
                <a:latin typeface="Simple Joys" pitchFamily="2" charset="0"/>
              </a:rPr>
              <a:t>Thank </a:t>
            </a:r>
            <a:r>
              <a:rPr lang="en-US" sz="11466" b="1" dirty="0">
                <a:solidFill>
                  <a:schemeClr val="bg1"/>
                </a:solidFill>
                <a:latin typeface="Simple Joys" pitchFamily="2" charset="0"/>
              </a:rPr>
              <a:t>You </a:t>
            </a:r>
            <a:br>
              <a:rPr lang="en-US" sz="11466" b="1" dirty="0">
                <a:solidFill>
                  <a:schemeClr val="bg1"/>
                </a:solidFill>
                <a:latin typeface="Simple Joys" pitchFamily="2" charset="0"/>
              </a:rPr>
            </a:br>
            <a:endParaRPr lang="en-US" sz="11466" b="1" dirty="0">
              <a:solidFill>
                <a:schemeClr val="bg1"/>
              </a:solidFill>
            </a:endParaRPr>
          </a:p>
        </p:txBody>
      </p:sp>
    </p:spTree>
    <p:extLst>
      <p:ext uri="{BB962C8B-B14F-4D97-AF65-F5344CB8AC3E}">
        <p14:creationId xmlns:p14="http://schemas.microsoft.com/office/powerpoint/2010/main" val="2991568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Learning Café</a:t>
            </a:r>
            <a:br>
              <a:rPr lang="en-US" dirty="0"/>
            </a:br>
            <a:r>
              <a:rPr lang="en-US" dirty="0"/>
              <a:t>Apprenticeships:  an age-old solution to 21</a:t>
            </a:r>
            <a:r>
              <a:rPr lang="en-US" baseline="30000" dirty="0"/>
              <a:t>st</a:t>
            </a:r>
            <a:r>
              <a:rPr lang="en-US" dirty="0"/>
              <a:t> century challenges</a:t>
            </a:r>
          </a:p>
        </p:txBody>
      </p:sp>
    </p:spTree>
    <p:extLst>
      <p:ext uri="{BB962C8B-B14F-4D97-AF65-F5344CB8AC3E}">
        <p14:creationId xmlns:p14="http://schemas.microsoft.com/office/powerpoint/2010/main" val="4256274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410200" y="685801"/>
            <a:ext cx="4916904" cy="668867"/>
          </a:xfrm>
        </p:spPr>
        <p:txBody>
          <a:bodyPr/>
          <a:lstStyle/>
          <a:p>
            <a:r>
              <a:rPr lang="en-GB" sz="4000" dirty="0">
                <a:solidFill>
                  <a:srgbClr val="002060"/>
                </a:solidFill>
                <a:latin typeface="Simple Joys" pitchFamily="2" charset="0"/>
              </a:rPr>
              <a:t>COMPANY OVERVIEW:</a:t>
            </a:r>
            <a:endParaRPr lang="en-US" sz="4000" dirty="0">
              <a:latin typeface="Simple Joys" pitchFamily="2" charset="0"/>
            </a:endParaRPr>
          </a:p>
        </p:txBody>
      </p:sp>
      <p:sp>
        <p:nvSpPr>
          <p:cNvPr id="9" name="Title 1"/>
          <p:cNvSpPr txBox="1">
            <a:spLocks noGrp="1"/>
          </p:cNvSpPr>
          <p:nvPr>
            <p:ph type="subTitle" idx="1"/>
          </p:nvPr>
        </p:nvSpPr>
        <p:spPr>
          <a:xfrm>
            <a:off x="5407378" y="1498600"/>
            <a:ext cx="5260623" cy="2209309"/>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marL="342891" indent="-342891">
              <a:buFont typeface="Wingdings" panose="05000000000000000000" pitchFamily="2" charset="2"/>
              <a:buChar char="Ø"/>
            </a:pPr>
            <a:r>
              <a:rPr lang="en-US" sz="2000" dirty="0">
                <a:latin typeface="+mj-lt"/>
              </a:rPr>
              <a:t>Hilton is a leading global hospitality company with </a:t>
            </a:r>
            <a:r>
              <a:rPr lang="en-US" sz="2000" dirty="0">
                <a:latin typeface="+mj-lt"/>
              </a:rPr>
              <a:t>17 </a:t>
            </a:r>
            <a:r>
              <a:rPr lang="en-US" sz="2000" dirty="0">
                <a:latin typeface="+mj-lt"/>
              </a:rPr>
              <a:t>brands </a:t>
            </a:r>
            <a:endParaRPr lang="en-US" sz="2000" dirty="0">
              <a:latin typeface="+mj-lt"/>
            </a:endParaRPr>
          </a:p>
          <a:p>
            <a:r>
              <a:rPr lang="en-US" sz="2000" dirty="0">
                <a:latin typeface="+mj-lt"/>
              </a:rPr>
              <a:t>Our </a:t>
            </a:r>
            <a:r>
              <a:rPr lang="en-US" sz="2000" dirty="0">
                <a:latin typeface="+mj-lt"/>
              </a:rPr>
              <a:t>brands are comprised of:</a:t>
            </a:r>
          </a:p>
          <a:p>
            <a:pPr marL="342891" indent="-342891">
              <a:buFont typeface="Arial" panose="020B0604020202020204" pitchFamily="34" charset="0"/>
              <a:buChar char="•"/>
            </a:pPr>
            <a:r>
              <a:rPr lang="en-US" sz="2000" dirty="0">
                <a:latin typeface="+mj-lt"/>
              </a:rPr>
              <a:t>Nearly 5,900 properties</a:t>
            </a:r>
          </a:p>
          <a:p>
            <a:pPr marL="342891" indent="-342891">
              <a:buFont typeface="Arial" panose="020B0604020202020204" pitchFamily="34" charset="0"/>
              <a:buChar char="•"/>
            </a:pPr>
            <a:r>
              <a:rPr lang="en-US" sz="2000" dirty="0">
                <a:latin typeface="+mj-lt"/>
              </a:rPr>
              <a:t>More than 939,000 rooms</a:t>
            </a:r>
          </a:p>
          <a:p>
            <a:pPr marL="342891" indent="-342891">
              <a:buFont typeface="Arial" panose="020B0604020202020204" pitchFamily="34" charset="0"/>
              <a:buChar char="•"/>
            </a:pPr>
            <a:r>
              <a:rPr lang="en-US" sz="2000" dirty="0">
                <a:latin typeface="+mj-lt"/>
              </a:rPr>
              <a:t>In 114 countries and territories</a:t>
            </a:r>
            <a:endParaRPr lang="en-US" sz="2000" spc="-300" dirty="0">
              <a:solidFill>
                <a:schemeClr val="bg2"/>
              </a:solidFill>
              <a:latin typeface="Simple Joys" pitchFamily="2" charset="0"/>
              <a:cs typeface="Simple Joys"/>
            </a:endParaRPr>
          </a:p>
        </p:txBody>
      </p:sp>
    </p:spTree>
    <p:extLst>
      <p:ext uri="{BB962C8B-B14F-4D97-AF65-F5344CB8AC3E}">
        <p14:creationId xmlns:p14="http://schemas.microsoft.com/office/powerpoint/2010/main" val="1552205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Cheff.png"/>
          <p:cNvPicPr>
            <a:picLocks noChangeAspect="1"/>
          </p:cNvPicPr>
          <p:nvPr/>
        </p:nvPicPr>
        <p:blipFill rotWithShape="1">
          <a:blip r:embed="rId2">
            <a:extLst>
              <a:ext uri="{28A0092B-C50C-407E-A947-70E740481C1C}">
                <a14:useLocalDpi xmlns:a14="http://schemas.microsoft.com/office/drawing/2010/main" val="0"/>
              </a:ext>
            </a:extLst>
          </a:blip>
          <a:srcRect l="-46467" t="13915" r="1" b="8283"/>
          <a:stretch/>
        </p:blipFill>
        <p:spPr>
          <a:xfrm>
            <a:off x="6109324" y="1417087"/>
            <a:ext cx="6089187" cy="1816591"/>
          </a:xfrm>
          <a:prstGeom prst="rect">
            <a:avLst/>
          </a:prstGeom>
        </p:spPr>
      </p:pic>
      <p:sp>
        <p:nvSpPr>
          <p:cNvPr id="81" name="Rectangle 80"/>
          <p:cNvSpPr/>
          <p:nvPr/>
        </p:nvSpPr>
        <p:spPr>
          <a:xfrm rot="5400000">
            <a:off x="7482860" y="45337"/>
            <a:ext cx="1813392" cy="4556892"/>
          </a:xfrm>
          <a:prstGeom prst="rect">
            <a:avLst/>
          </a:prstGeom>
          <a:gradFill flip="none" rotWithShape="1">
            <a:gsLst>
              <a:gs pos="45000">
                <a:schemeClr val="tx1"/>
              </a:gs>
              <a:gs pos="75000">
                <a:schemeClr val="tx1">
                  <a:alpha val="0"/>
                </a:schemeClr>
              </a:gs>
            </a:gsLst>
            <a:lin ang="163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pic>
        <p:nvPicPr>
          <p:cNvPr id="54" name="Picture 53" descr="Carbon emmisons.png"/>
          <p:cNvPicPr>
            <a:picLocks noChangeAspect="1"/>
          </p:cNvPicPr>
          <p:nvPr/>
        </p:nvPicPr>
        <p:blipFill rotWithShape="1">
          <a:blip r:embed="rId3">
            <a:extLst>
              <a:ext uri="{28A0092B-C50C-407E-A947-70E740481C1C}">
                <a14:useLocalDpi xmlns:a14="http://schemas.microsoft.com/office/drawing/2010/main" val="0"/>
              </a:ext>
            </a:extLst>
          </a:blip>
          <a:srcRect t="15701" r="32443" b="48145"/>
          <a:stretch/>
        </p:blipFill>
        <p:spPr>
          <a:xfrm>
            <a:off x="6109324" y="5041409"/>
            <a:ext cx="6089187" cy="1816591"/>
          </a:xfrm>
          <a:prstGeom prst="rect">
            <a:avLst/>
          </a:prstGeom>
        </p:spPr>
      </p:pic>
      <p:pic>
        <p:nvPicPr>
          <p:cNvPr id="53" name="Picture 52" descr="Footprint.png"/>
          <p:cNvPicPr>
            <a:picLocks noChangeAspect="1"/>
          </p:cNvPicPr>
          <p:nvPr/>
        </p:nvPicPr>
        <p:blipFill rotWithShape="1">
          <a:blip r:embed="rId4">
            <a:extLst>
              <a:ext uri="{28A0092B-C50C-407E-A947-70E740481C1C}">
                <a14:useLocalDpi xmlns:a14="http://schemas.microsoft.com/office/drawing/2010/main" val="0"/>
              </a:ext>
            </a:extLst>
          </a:blip>
          <a:srcRect l="-1" t="30180" r="23349" b="29288"/>
          <a:stretch/>
        </p:blipFill>
        <p:spPr>
          <a:xfrm>
            <a:off x="6109324" y="3233679"/>
            <a:ext cx="6089187" cy="1807731"/>
          </a:xfrm>
          <a:prstGeom prst="rect">
            <a:avLst/>
          </a:prstGeom>
        </p:spPr>
      </p:pic>
      <p:sp>
        <p:nvSpPr>
          <p:cNvPr id="73" name="Rectangle 72"/>
          <p:cNvSpPr/>
          <p:nvPr/>
        </p:nvSpPr>
        <p:spPr>
          <a:xfrm rot="5400000">
            <a:off x="8247690" y="1097104"/>
            <a:ext cx="1807729" cy="6080891"/>
          </a:xfrm>
          <a:prstGeom prst="rect">
            <a:avLst/>
          </a:prstGeom>
          <a:gradFill flip="none" rotWithShape="1">
            <a:gsLst>
              <a:gs pos="11000">
                <a:schemeClr val="tx1"/>
              </a:gs>
              <a:gs pos="59000">
                <a:schemeClr val="tx1">
                  <a:alpha val="0"/>
                </a:schemeClr>
              </a:gs>
            </a:gsLst>
            <a:lin ang="121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13" name="Title 1"/>
          <p:cNvSpPr txBox="1">
            <a:spLocks/>
          </p:cNvSpPr>
          <p:nvPr/>
        </p:nvSpPr>
        <p:spPr>
          <a:xfrm>
            <a:off x="-8596" y="5867401"/>
            <a:ext cx="3073783" cy="1727201"/>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4267" spc="-200" dirty="0">
                <a:solidFill>
                  <a:srgbClr val="FFFFFF"/>
                </a:solidFill>
                <a:latin typeface="Simple Joys"/>
                <a:cs typeface="Simple Joys"/>
              </a:rPr>
              <a:t>Environmental Footprint</a:t>
            </a:r>
          </a:p>
        </p:txBody>
      </p:sp>
      <p:sp>
        <p:nvSpPr>
          <p:cNvPr id="18" name="Title 1"/>
          <p:cNvSpPr txBox="1">
            <a:spLocks/>
          </p:cNvSpPr>
          <p:nvPr/>
        </p:nvSpPr>
        <p:spPr>
          <a:xfrm>
            <a:off x="3035540" y="5765802"/>
            <a:ext cx="3073784" cy="1727201"/>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5867" spc="-400" dirty="0">
                <a:solidFill>
                  <a:srgbClr val="FFFFFF"/>
                </a:solidFill>
                <a:latin typeface="Simple Joys"/>
                <a:cs typeface="Simple Joys"/>
              </a:rPr>
              <a:t>Carbon Emissions</a:t>
            </a:r>
          </a:p>
        </p:txBody>
      </p:sp>
      <p:sp>
        <p:nvSpPr>
          <p:cNvPr id="36" name="Rectangle 35"/>
          <p:cNvSpPr/>
          <p:nvPr/>
        </p:nvSpPr>
        <p:spPr>
          <a:xfrm>
            <a:off x="0" y="0"/>
            <a:ext cx="12192000" cy="14170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7" name="Picture 36" descr="Hilton_Wh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4003" y="605917"/>
            <a:ext cx="1310656" cy="486283"/>
          </a:xfrm>
          <a:prstGeom prst="rect">
            <a:avLst/>
          </a:prstGeom>
        </p:spPr>
      </p:pic>
      <p:sp>
        <p:nvSpPr>
          <p:cNvPr id="38" name="Title 6"/>
          <p:cNvSpPr txBox="1">
            <a:spLocks/>
          </p:cNvSpPr>
          <p:nvPr/>
        </p:nvSpPr>
        <p:spPr>
          <a:xfrm>
            <a:off x="520569" y="602166"/>
            <a:ext cx="3352800" cy="802661"/>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r>
              <a:rPr lang="en-US" sz="12800" spc="-400" dirty="0">
                <a:solidFill>
                  <a:srgbClr val="00A8E1"/>
                </a:solidFill>
                <a:latin typeface="Simple Joys"/>
                <a:cs typeface="Simple Joys"/>
              </a:rPr>
              <a:t>Goals</a:t>
            </a:r>
          </a:p>
        </p:txBody>
      </p:sp>
      <p:sp>
        <p:nvSpPr>
          <p:cNvPr id="39" name="Title 2"/>
          <p:cNvSpPr txBox="1">
            <a:spLocks/>
          </p:cNvSpPr>
          <p:nvPr/>
        </p:nvSpPr>
        <p:spPr>
          <a:xfrm>
            <a:off x="2743200" y="787400"/>
            <a:ext cx="2235200" cy="30480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r>
              <a:rPr lang="en-GB" sz="2667" dirty="0">
                <a:solidFill>
                  <a:schemeClr val="bg1"/>
                </a:solidFill>
              </a:rPr>
              <a:t>FOR 2030</a:t>
            </a:r>
          </a:p>
        </p:txBody>
      </p:sp>
      <p:pic>
        <p:nvPicPr>
          <p:cNvPr id="48" name="Picture 47" descr="Water.png"/>
          <p:cNvPicPr>
            <a:picLocks noChangeAspect="1"/>
          </p:cNvPicPr>
          <p:nvPr/>
        </p:nvPicPr>
        <p:blipFill rotWithShape="1">
          <a:blip r:embed="rId6">
            <a:extLst>
              <a:ext uri="{28A0092B-C50C-407E-A947-70E740481C1C}">
                <a14:useLocalDpi xmlns:a14="http://schemas.microsoft.com/office/drawing/2010/main" val="0"/>
              </a:ext>
            </a:extLst>
          </a:blip>
          <a:srcRect t="1152" b="1152"/>
          <a:stretch/>
        </p:blipFill>
        <p:spPr>
          <a:xfrm>
            <a:off x="1" y="1417085"/>
            <a:ext cx="3056444" cy="5440916"/>
          </a:xfrm>
          <a:prstGeom prst="rect">
            <a:avLst/>
          </a:prstGeom>
        </p:spPr>
      </p:pic>
      <p:pic>
        <p:nvPicPr>
          <p:cNvPr id="52" name="Picture 51" descr="Soap 2"/>
          <p:cNvPicPr>
            <a:picLocks noChangeAspect="1"/>
          </p:cNvPicPr>
          <p:nvPr/>
        </p:nvPicPr>
        <p:blipFill rotWithShape="1">
          <a:blip r:embed="rId7">
            <a:extLst>
              <a:ext uri="{28A0092B-C50C-407E-A947-70E740481C1C}">
                <a14:useLocalDpi xmlns:a14="http://schemas.microsoft.com/office/drawing/2010/main" val="0"/>
              </a:ext>
            </a:extLst>
          </a:blip>
          <a:srcRect l="34269" r="34269"/>
          <a:stretch/>
        </p:blipFill>
        <p:spPr>
          <a:xfrm>
            <a:off x="3056444" y="1411224"/>
            <a:ext cx="3052880" cy="5446777"/>
          </a:xfrm>
          <a:prstGeom prst="rect">
            <a:avLst/>
          </a:prstGeom>
        </p:spPr>
      </p:pic>
      <p:sp>
        <p:nvSpPr>
          <p:cNvPr id="55" name="Rectangle 54"/>
          <p:cNvSpPr/>
          <p:nvPr/>
        </p:nvSpPr>
        <p:spPr>
          <a:xfrm>
            <a:off x="1780" y="3810000"/>
            <a:ext cx="6109328" cy="3048000"/>
          </a:xfrm>
          <a:prstGeom prst="rect">
            <a:avLst/>
          </a:prstGeom>
          <a:gradFill flip="none" rotWithShape="1">
            <a:gsLst>
              <a:gs pos="32000">
                <a:schemeClr val="tx1"/>
              </a:gs>
              <a:gs pos="61000">
                <a:schemeClr val="tx1">
                  <a:alpha val="0"/>
                </a:schemeClr>
              </a:gs>
            </a:gsLst>
            <a:lin ang="163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56" name="Title 1"/>
          <p:cNvSpPr txBox="1">
            <a:spLocks/>
          </p:cNvSpPr>
          <p:nvPr/>
        </p:nvSpPr>
        <p:spPr>
          <a:xfrm>
            <a:off x="-8596" y="5765802"/>
            <a:ext cx="3073783" cy="1727201"/>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5867" spc="-400" dirty="0">
                <a:solidFill>
                  <a:srgbClr val="FFFFFF"/>
                </a:solidFill>
                <a:latin typeface="Simple Joys"/>
                <a:cs typeface="Simple Joys"/>
              </a:rPr>
              <a:t>Water Use</a:t>
            </a:r>
          </a:p>
        </p:txBody>
      </p:sp>
      <p:sp>
        <p:nvSpPr>
          <p:cNvPr id="57" name="Title 2"/>
          <p:cNvSpPr txBox="1">
            <a:spLocks/>
          </p:cNvSpPr>
          <p:nvPr/>
        </p:nvSpPr>
        <p:spPr>
          <a:xfrm>
            <a:off x="-19881" y="5483577"/>
            <a:ext cx="3073783" cy="38382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2133" dirty="0">
                <a:solidFill>
                  <a:schemeClr val="accent1"/>
                </a:solidFill>
              </a:rPr>
              <a:t>REDUCTION IN</a:t>
            </a:r>
          </a:p>
        </p:txBody>
      </p:sp>
      <p:sp>
        <p:nvSpPr>
          <p:cNvPr id="58" name="Title 2"/>
          <p:cNvSpPr txBox="1">
            <a:spLocks/>
          </p:cNvSpPr>
          <p:nvPr/>
        </p:nvSpPr>
        <p:spPr>
          <a:xfrm>
            <a:off x="25125" y="4975576"/>
            <a:ext cx="3073783" cy="71120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4267" dirty="0">
                <a:solidFill>
                  <a:srgbClr val="FFFFFF"/>
                </a:solidFill>
              </a:rPr>
              <a:t>50%</a:t>
            </a:r>
          </a:p>
        </p:txBody>
      </p:sp>
      <p:sp>
        <p:nvSpPr>
          <p:cNvPr id="59" name="Title 1"/>
          <p:cNvSpPr txBox="1">
            <a:spLocks/>
          </p:cNvSpPr>
          <p:nvPr/>
        </p:nvSpPr>
        <p:spPr>
          <a:xfrm>
            <a:off x="3035541" y="5765801"/>
            <a:ext cx="3073783" cy="1727201"/>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5867" spc="-400" dirty="0">
                <a:solidFill>
                  <a:srgbClr val="FFFFFF"/>
                </a:solidFill>
                <a:latin typeface="Simple Joys"/>
                <a:cs typeface="Simple Joys"/>
              </a:rPr>
              <a:t>Landfill</a:t>
            </a:r>
          </a:p>
        </p:txBody>
      </p:sp>
      <p:sp>
        <p:nvSpPr>
          <p:cNvPr id="60" name="Title 2"/>
          <p:cNvSpPr txBox="1">
            <a:spLocks/>
          </p:cNvSpPr>
          <p:nvPr/>
        </p:nvSpPr>
        <p:spPr>
          <a:xfrm>
            <a:off x="3035541" y="5562600"/>
            <a:ext cx="3073783" cy="273752"/>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2133" dirty="0">
                <a:solidFill>
                  <a:schemeClr val="accent1"/>
                </a:solidFill>
              </a:rPr>
              <a:t>SOAP TO</a:t>
            </a:r>
          </a:p>
        </p:txBody>
      </p:sp>
      <p:sp>
        <p:nvSpPr>
          <p:cNvPr id="61" name="Title 2"/>
          <p:cNvSpPr txBox="1">
            <a:spLocks/>
          </p:cNvSpPr>
          <p:nvPr/>
        </p:nvSpPr>
        <p:spPr>
          <a:xfrm>
            <a:off x="3045993" y="5077176"/>
            <a:ext cx="3073783" cy="555979"/>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4267" dirty="0">
                <a:solidFill>
                  <a:srgbClr val="FFFFFF"/>
                </a:solidFill>
              </a:rPr>
              <a:t>ZERO</a:t>
            </a:r>
          </a:p>
        </p:txBody>
      </p:sp>
      <p:sp>
        <p:nvSpPr>
          <p:cNvPr id="67" name="Title 2"/>
          <p:cNvSpPr txBox="1">
            <a:spLocks/>
          </p:cNvSpPr>
          <p:nvPr/>
        </p:nvSpPr>
        <p:spPr>
          <a:xfrm>
            <a:off x="6195521" y="4060424"/>
            <a:ext cx="3073783" cy="71120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endParaRPr lang="en-GB" sz="1600" dirty="0">
              <a:solidFill>
                <a:srgbClr val="FFFFFF"/>
              </a:solidFill>
              <a:latin typeface="+mn-lt"/>
            </a:endParaRPr>
          </a:p>
        </p:txBody>
      </p:sp>
      <p:sp>
        <p:nvSpPr>
          <p:cNvPr id="70" name="Title 1"/>
          <p:cNvSpPr txBox="1">
            <a:spLocks/>
          </p:cNvSpPr>
          <p:nvPr/>
        </p:nvSpPr>
        <p:spPr>
          <a:xfrm>
            <a:off x="6096001" y="4140202"/>
            <a:ext cx="3073783" cy="484673"/>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4267" spc="-200" dirty="0">
                <a:solidFill>
                  <a:srgbClr val="FFFFFF"/>
                </a:solidFill>
                <a:latin typeface="Simple Joys"/>
                <a:cs typeface="Simple Joys"/>
              </a:rPr>
              <a:t>Environmental Footprint</a:t>
            </a:r>
          </a:p>
        </p:txBody>
      </p:sp>
      <p:sp>
        <p:nvSpPr>
          <p:cNvPr id="71" name="Title 2"/>
          <p:cNvSpPr txBox="1">
            <a:spLocks/>
          </p:cNvSpPr>
          <p:nvPr/>
        </p:nvSpPr>
        <p:spPr>
          <a:xfrm>
            <a:off x="6063707" y="3913505"/>
            <a:ext cx="3073783" cy="26903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2133" dirty="0">
                <a:solidFill>
                  <a:schemeClr val="accent1"/>
                </a:solidFill>
              </a:rPr>
              <a:t>OUR</a:t>
            </a:r>
          </a:p>
        </p:txBody>
      </p:sp>
      <p:sp>
        <p:nvSpPr>
          <p:cNvPr id="72" name="Title 2"/>
          <p:cNvSpPr txBox="1">
            <a:spLocks/>
          </p:cNvSpPr>
          <p:nvPr/>
        </p:nvSpPr>
        <p:spPr>
          <a:xfrm>
            <a:off x="6096001" y="3429001"/>
            <a:ext cx="3073783" cy="52586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4267" dirty="0">
                <a:solidFill>
                  <a:srgbClr val="FFFFFF"/>
                </a:solidFill>
              </a:rPr>
              <a:t>CUT</a:t>
            </a:r>
          </a:p>
        </p:txBody>
      </p:sp>
      <p:sp>
        <p:nvSpPr>
          <p:cNvPr id="74" name="Title 1"/>
          <p:cNvSpPr txBox="1">
            <a:spLocks/>
          </p:cNvSpPr>
          <p:nvPr/>
        </p:nvSpPr>
        <p:spPr>
          <a:xfrm>
            <a:off x="6070216" y="5832613"/>
            <a:ext cx="3073784" cy="542787"/>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5867" spc="-400" dirty="0">
                <a:solidFill>
                  <a:srgbClr val="FFFFFF"/>
                </a:solidFill>
                <a:latin typeface="Simple Joys"/>
                <a:cs typeface="Simple Joys"/>
              </a:rPr>
              <a:t>Carbon Emissions</a:t>
            </a:r>
          </a:p>
        </p:txBody>
      </p:sp>
      <p:sp>
        <p:nvSpPr>
          <p:cNvPr id="75" name="Title 2"/>
          <p:cNvSpPr txBox="1">
            <a:spLocks/>
          </p:cNvSpPr>
          <p:nvPr/>
        </p:nvSpPr>
        <p:spPr>
          <a:xfrm>
            <a:off x="6070217" y="5639552"/>
            <a:ext cx="3073783" cy="329449"/>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2133" dirty="0">
                <a:solidFill>
                  <a:schemeClr val="accent1"/>
                </a:solidFill>
              </a:rPr>
              <a:t>REDUCTION OF</a:t>
            </a:r>
          </a:p>
        </p:txBody>
      </p:sp>
      <p:sp>
        <p:nvSpPr>
          <p:cNvPr id="76" name="Title 2"/>
          <p:cNvSpPr txBox="1">
            <a:spLocks/>
          </p:cNvSpPr>
          <p:nvPr/>
        </p:nvSpPr>
        <p:spPr>
          <a:xfrm>
            <a:off x="6070217" y="5156200"/>
            <a:ext cx="3073783" cy="530576"/>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4267" dirty="0">
                <a:solidFill>
                  <a:srgbClr val="FFFFFF"/>
                </a:solidFill>
              </a:rPr>
              <a:t>61%</a:t>
            </a:r>
          </a:p>
        </p:txBody>
      </p:sp>
      <p:sp>
        <p:nvSpPr>
          <p:cNvPr id="78" name="Title 1"/>
          <p:cNvSpPr txBox="1">
            <a:spLocks/>
          </p:cNvSpPr>
          <p:nvPr/>
        </p:nvSpPr>
        <p:spPr>
          <a:xfrm>
            <a:off x="6070218" y="2413002"/>
            <a:ext cx="3073783" cy="1727201"/>
          </a:xfrm>
          <a:prstGeom prst="rect">
            <a:avLst/>
          </a:prstGeom>
        </p:spPr>
        <p:txBody>
          <a:bodyPr vert="horz" wrap="square" lIns="0" tIns="0" rIns="0" bIns="0" rtlCol="0" anchor="t">
            <a:noAutofit/>
          </a:bodyPr>
          <a:lstStyle>
            <a:lvl1pPr algn="l" defTabSz="685800" rtl="0" eaLnBrk="1" latinLnBrk="0" hangingPunct="1">
              <a:lnSpc>
                <a:spcPct val="90000"/>
              </a:lnSpc>
              <a:spcBef>
                <a:spcPct val="0"/>
              </a:spcBef>
              <a:buNone/>
              <a:defRPr sz="3000" b="0" kern="1200" baseline="0">
                <a:solidFill>
                  <a:schemeClr val="bg1"/>
                </a:solidFill>
                <a:latin typeface="Arial Black" panose="020B0A04020102020204" pitchFamily="34" charset="0"/>
                <a:ea typeface="Arial Black" panose="020B0A04020102020204" pitchFamily="34" charset="0"/>
                <a:cs typeface="Arial" charset="0"/>
              </a:defRPr>
            </a:lvl1pPr>
          </a:lstStyle>
          <a:p>
            <a:pPr algn="ctr"/>
            <a:r>
              <a:rPr lang="en-US" sz="4267" spc="-200" dirty="0">
                <a:solidFill>
                  <a:srgbClr val="FFFFFF"/>
                </a:solidFill>
                <a:latin typeface="Simple Joys"/>
                <a:cs typeface="Simple Joys"/>
              </a:rPr>
              <a:t>Social Programs</a:t>
            </a:r>
          </a:p>
        </p:txBody>
      </p:sp>
      <p:sp>
        <p:nvSpPr>
          <p:cNvPr id="79" name="Title 2"/>
          <p:cNvSpPr txBox="1">
            <a:spLocks/>
          </p:cNvSpPr>
          <p:nvPr/>
        </p:nvSpPr>
        <p:spPr>
          <a:xfrm>
            <a:off x="6101495" y="2142155"/>
            <a:ext cx="3073783" cy="35990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2133" dirty="0">
                <a:solidFill>
                  <a:schemeClr val="accent1"/>
                </a:solidFill>
              </a:rPr>
              <a:t>INVESTMENT INTO</a:t>
            </a:r>
          </a:p>
        </p:txBody>
      </p:sp>
      <p:sp>
        <p:nvSpPr>
          <p:cNvPr id="80" name="Title 2"/>
          <p:cNvSpPr txBox="1">
            <a:spLocks/>
          </p:cNvSpPr>
          <p:nvPr/>
        </p:nvSpPr>
        <p:spPr>
          <a:xfrm>
            <a:off x="6070218" y="1701800"/>
            <a:ext cx="3073783" cy="54128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200" b="0" kern="1200">
                <a:solidFill>
                  <a:schemeClr val="bg2"/>
                </a:solidFill>
                <a:latin typeface="+mj-lt"/>
                <a:ea typeface="+mj-ea"/>
                <a:cs typeface="+mj-cs"/>
              </a:defRPr>
            </a:lvl1pPr>
          </a:lstStyle>
          <a:p>
            <a:pPr algn="ctr"/>
            <a:r>
              <a:rPr lang="en-GB" sz="4267" dirty="0">
                <a:solidFill>
                  <a:srgbClr val="FFFFFF"/>
                </a:solidFill>
              </a:rPr>
              <a:t>DOUBLE</a:t>
            </a:r>
          </a:p>
        </p:txBody>
      </p:sp>
    </p:spTree>
    <p:extLst>
      <p:ext uri="{BB962C8B-B14F-4D97-AF65-F5344CB8AC3E}">
        <p14:creationId xmlns:p14="http://schemas.microsoft.com/office/powerpoint/2010/main" val="3477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 b="24655"/>
          <a:stretch/>
        </p:blipFill>
        <p:spPr>
          <a:xfrm>
            <a:off x="-1" y="-13326"/>
            <a:ext cx="12192001" cy="5164089"/>
          </a:xfrm>
          <a:prstGeom prst="rect">
            <a:avLst/>
          </a:prstGeom>
        </p:spPr>
      </p:pic>
      <p:pic>
        <p:nvPicPr>
          <p:cNvPr id="6" name="Picture 5"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352" y="1149965"/>
            <a:ext cx="7682648" cy="2685435"/>
          </a:xfrm>
          <a:prstGeom prst="rect">
            <a:avLst/>
          </a:prstGeom>
        </p:spPr>
      </p:pic>
      <p:pic>
        <p:nvPicPr>
          <p:cNvPr id="4" name="Picture 3" descr="Hilton_Wh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539043"/>
            <a:ext cx="2038576" cy="756357"/>
          </a:xfrm>
          <a:prstGeom prst="rect">
            <a:avLst/>
          </a:prstGeom>
        </p:spPr>
      </p:pic>
      <p:sp>
        <p:nvSpPr>
          <p:cNvPr id="5" name="Frame 4"/>
          <p:cNvSpPr/>
          <p:nvPr/>
        </p:nvSpPr>
        <p:spPr>
          <a:xfrm>
            <a:off x="6434667" y="204864"/>
            <a:ext cx="6299200" cy="4515557"/>
          </a:xfrm>
          <a:prstGeom prst="frame">
            <a:avLst>
              <a:gd name="adj1" fmla="val 59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pic>
        <p:nvPicPr>
          <p:cNvPr id="3" name="Picture 2"/>
          <p:cNvPicPr>
            <a:picLocks noChangeAspect="1"/>
          </p:cNvPicPr>
          <p:nvPr/>
        </p:nvPicPr>
        <p:blipFill>
          <a:blip r:embed="rId6"/>
          <a:stretch>
            <a:fillRect/>
          </a:stretch>
        </p:blipFill>
        <p:spPr>
          <a:xfrm>
            <a:off x="6976533" y="832557"/>
            <a:ext cx="5215467" cy="3657600"/>
          </a:xfrm>
          <a:prstGeom prst="rect">
            <a:avLst/>
          </a:prstGeom>
        </p:spPr>
      </p:pic>
    </p:spTree>
    <p:extLst>
      <p:ext uri="{BB962C8B-B14F-4D97-AF65-F5344CB8AC3E}">
        <p14:creationId xmlns:p14="http://schemas.microsoft.com/office/powerpoint/2010/main" val="263139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1828800"/>
            <a:ext cx="5791200" cy="2641504"/>
          </a:xfrm>
        </p:spPr>
        <p:txBody>
          <a:bodyPr/>
          <a:lstStyle/>
          <a:p>
            <a:r>
              <a:rPr lang="en-US" sz="3000" dirty="0"/>
              <a:t>What is the impact of the future of work on programs and how do we find the right balance between the needs of the economy, business and the employee?</a:t>
            </a:r>
          </a:p>
        </p:txBody>
      </p:sp>
      <p:pic>
        <p:nvPicPr>
          <p:cNvPr id="5" name="Picture Placeholder 4" descr="A person holding a sign&#10;&#10;Description automatically generated">
            <a:extLst>
              <a:ext uri="{FF2B5EF4-FFF2-40B4-BE49-F238E27FC236}">
                <a16:creationId xmlns:a16="http://schemas.microsoft.com/office/drawing/2014/main" xmlns="" id="{AD3F43E4-8B23-4DC6-8FD6-6957064DDC1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84797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4797D16-75CA-403F-9CE1-ED001817B6F4}"/>
              </a:ext>
            </a:extLst>
          </p:cNvPr>
          <p:cNvSpPr txBox="1"/>
          <p:nvPr/>
        </p:nvSpPr>
        <p:spPr>
          <a:xfrm>
            <a:off x="304800" y="1279643"/>
            <a:ext cx="11582400" cy="300210"/>
          </a:xfrm>
          <a:prstGeom prst="rect">
            <a:avLst/>
          </a:prstGeom>
          <a:solidFill>
            <a:schemeClr val="bg1"/>
          </a:solidFill>
        </p:spPr>
        <p:txBody>
          <a:bodyPr wrap="square" rtlCol="0">
            <a:spAutoFit/>
          </a:bodyPr>
          <a:lstStyle/>
          <a:p>
            <a:pPr marL="171446" indent="-171446" defTabSz="914377">
              <a:buClr>
                <a:srgbClr val="00A8E1"/>
              </a:buClr>
              <a:buFont typeface="Arial" charset="0"/>
              <a:buChar char="•"/>
            </a:pPr>
            <a:endParaRPr lang="en-GB" sz="1351" dirty="0">
              <a:solidFill>
                <a:srgbClr val="1E1E1E"/>
              </a:solidFill>
              <a:ea typeface="Loew" charset="0"/>
              <a:cs typeface="Loew" charset="0"/>
            </a:endParaRPr>
          </a:p>
        </p:txBody>
      </p:sp>
      <p:sp>
        <p:nvSpPr>
          <p:cNvPr id="2" name="Date Placeholder 1"/>
          <p:cNvSpPr>
            <a:spLocks noGrp="1"/>
          </p:cNvSpPr>
          <p:nvPr>
            <p:ph type="dt" sz="half" idx="17"/>
          </p:nvPr>
        </p:nvSpPr>
        <p:spPr/>
        <p:txBody>
          <a:bodyPr/>
          <a:lstStyle/>
          <a:p>
            <a:fld id="{397CE543-4FAF-4B45-9545-9AC38E23C016}" type="datetime1">
              <a:rPr lang="en-US" smtClean="0">
                <a:solidFill>
                  <a:srgbClr val="828282"/>
                </a:solidFill>
              </a:rPr>
              <a:pPr/>
              <a:t>10/6/2019</a:t>
            </a:fld>
            <a:endParaRPr lang="en-US" dirty="0">
              <a:solidFill>
                <a:srgbClr val="828282"/>
              </a:solidFill>
            </a:endParaRPr>
          </a:p>
        </p:txBody>
      </p:sp>
      <p:sp>
        <p:nvSpPr>
          <p:cNvPr id="4" name="Footer Placeholder 3"/>
          <p:cNvSpPr>
            <a:spLocks noGrp="1"/>
          </p:cNvSpPr>
          <p:nvPr>
            <p:ph type="ftr" sz="quarter" idx="18"/>
          </p:nvPr>
        </p:nvSpPr>
        <p:spPr/>
        <p:txBody>
          <a:bodyPr/>
          <a:lstStyle/>
          <a:p>
            <a:r>
              <a:rPr lang="en-US" dirty="0">
                <a:solidFill>
                  <a:srgbClr val="828282"/>
                </a:solidFill>
              </a:rPr>
              <a:t>© 2019 Hilton Confidential and Proprietary</a:t>
            </a:r>
          </a:p>
        </p:txBody>
      </p:sp>
      <p:sp>
        <p:nvSpPr>
          <p:cNvPr id="5" name="Slide Number Placeholder 4"/>
          <p:cNvSpPr>
            <a:spLocks noGrp="1"/>
          </p:cNvSpPr>
          <p:nvPr>
            <p:ph type="sldNum" sz="quarter" idx="19"/>
          </p:nvPr>
        </p:nvSpPr>
        <p:spPr/>
        <p:txBody>
          <a:bodyPr/>
          <a:lstStyle/>
          <a:p>
            <a:fld id="{CFD716F6-763E-9D44-9051-BA4FA078C8FE}" type="slidenum">
              <a:rPr lang="en-US" smtClean="0">
                <a:solidFill>
                  <a:srgbClr val="828282"/>
                </a:solidFill>
              </a:rPr>
              <a:pPr/>
              <a:t>7</a:t>
            </a:fld>
            <a:endParaRPr lang="en-US" dirty="0">
              <a:solidFill>
                <a:srgbClr val="828282"/>
              </a:solidFill>
            </a:endParaRPr>
          </a:p>
        </p:txBody>
      </p:sp>
      <p:sp>
        <p:nvSpPr>
          <p:cNvPr id="11" name="Freeform 30">
            <a:extLst>
              <a:ext uri="{FF2B5EF4-FFF2-40B4-BE49-F238E27FC236}">
                <a16:creationId xmlns:a16="http://schemas.microsoft.com/office/drawing/2014/main" xmlns="" id="{81F406F5-25DE-4436-977B-17487D15364A}"/>
              </a:ext>
            </a:extLst>
          </p:cNvPr>
          <p:cNvSpPr>
            <a:spLocks noGrp="1"/>
          </p:cNvSpPr>
          <p:nvPr>
            <p:ph idx="1"/>
          </p:nvPr>
        </p:nvSpPr>
        <p:spPr bwMode="auto">
          <a:xfrm>
            <a:off x="4514654" y="0"/>
            <a:ext cx="4668831" cy="3204747"/>
          </a:xfrm>
          <a:custGeom>
            <a:avLst/>
            <a:gdLst>
              <a:gd name="T0" fmla="*/ 2147483647 w 3884"/>
              <a:gd name="T1" fmla="*/ 2147483647 h 1600"/>
              <a:gd name="T2" fmla="*/ 2147483647 w 3884"/>
              <a:gd name="T3" fmla="*/ 2147483647 h 1600"/>
              <a:gd name="T4" fmla="*/ 2147483647 w 3884"/>
              <a:gd name="T5" fmla="*/ 2147483647 h 1600"/>
              <a:gd name="T6" fmla="*/ 2147483647 w 3884"/>
              <a:gd name="T7" fmla="*/ 2147483647 h 1600"/>
              <a:gd name="T8" fmla="*/ 2147483647 w 3884"/>
              <a:gd name="T9" fmla="*/ 2147483647 h 1600"/>
              <a:gd name="T10" fmla="*/ 2147483647 w 3884"/>
              <a:gd name="T11" fmla="*/ 2147483647 h 1600"/>
              <a:gd name="T12" fmla="*/ 0 w 3884"/>
              <a:gd name="T13" fmla="*/ 2147483647 h 1600"/>
              <a:gd name="T14" fmla="*/ 2147483647 w 3884"/>
              <a:gd name="T15" fmla="*/ 2147483647 h 1600"/>
              <a:gd name="T16" fmla="*/ 2147483647 w 3884"/>
              <a:gd name="T17" fmla="*/ 2147483647 h 1600"/>
              <a:gd name="T18" fmla="*/ 2147483647 w 3884"/>
              <a:gd name="T19" fmla="*/ 2147483647 h 1600"/>
              <a:gd name="T20" fmla="*/ 2147483647 w 3884"/>
              <a:gd name="T21" fmla="*/ 2147483647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2"/>
          </a:solidFill>
          <a:ln w="12700">
            <a:solidFill>
              <a:schemeClr val="accent2"/>
            </a:solidFill>
            <a:round/>
            <a:headEnd/>
            <a:tailEnd/>
          </a:ln>
        </p:spPr>
        <p:txBody>
          <a:bodyPr vert="horz" wrap="square" lIns="125383" tIns="125383" rIns="125383" bIns="125383" rtlCol="0" anchor="ctr">
            <a:noAutofit/>
          </a:bodyPr>
          <a:lstStyle/>
          <a:p>
            <a:pPr marL="0" indent="0" algn="ctr">
              <a:buNone/>
              <a:defRPr/>
            </a:pPr>
            <a:r>
              <a:rPr lang="en-US" sz="3600" b="1" dirty="0">
                <a:solidFill>
                  <a:schemeClr val="accent2"/>
                </a:solidFill>
              </a:rPr>
              <a:t>The Future of Work and impact on programs</a:t>
            </a:r>
          </a:p>
        </p:txBody>
      </p:sp>
      <p:sp>
        <p:nvSpPr>
          <p:cNvPr id="12" name="Freeform 42">
            <a:extLst>
              <a:ext uri="{FF2B5EF4-FFF2-40B4-BE49-F238E27FC236}">
                <a16:creationId xmlns:a16="http://schemas.microsoft.com/office/drawing/2014/main" xmlns="" id="{FDC68E49-6BFC-4A5F-8E9C-F6AEE09CE83B}"/>
              </a:ext>
            </a:extLst>
          </p:cNvPr>
          <p:cNvSpPr>
            <a:spLocks/>
          </p:cNvSpPr>
          <p:nvPr/>
        </p:nvSpPr>
        <p:spPr bwMode="auto">
          <a:xfrm>
            <a:off x="1068031" y="2627694"/>
            <a:ext cx="3950559" cy="4021621"/>
          </a:xfrm>
          <a:custGeom>
            <a:avLst/>
            <a:gdLst>
              <a:gd name="T0" fmla="*/ 2147483647 w 3884"/>
              <a:gd name="T1" fmla="*/ 2147483647 h 1600"/>
              <a:gd name="T2" fmla="*/ 2147483647 w 3884"/>
              <a:gd name="T3" fmla="*/ 2147483647 h 1600"/>
              <a:gd name="T4" fmla="*/ 2147483647 w 3884"/>
              <a:gd name="T5" fmla="*/ 2147483647 h 1600"/>
              <a:gd name="T6" fmla="*/ 2147483647 w 3884"/>
              <a:gd name="T7" fmla="*/ 2147483647 h 1600"/>
              <a:gd name="T8" fmla="*/ 2147483647 w 3884"/>
              <a:gd name="T9" fmla="*/ 2147483647 h 1600"/>
              <a:gd name="T10" fmla="*/ 2147483647 w 3884"/>
              <a:gd name="T11" fmla="*/ 2147483647 h 1600"/>
              <a:gd name="T12" fmla="*/ 0 w 3884"/>
              <a:gd name="T13" fmla="*/ 2147483647 h 1600"/>
              <a:gd name="T14" fmla="*/ 2147483647 w 3884"/>
              <a:gd name="T15" fmla="*/ 2147483647 h 1600"/>
              <a:gd name="T16" fmla="*/ 2147483647 w 3884"/>
              <a:gd name="T17" fmla="*/ 2147483647 h 1600"/>
              <a:gd name="T18" fmla="*/ 2147483647 w 3884"/>
              <a:gd name="T19" fmla="*/ 2147483647 h 1600"/>
              <a:gd name="T20" fmla="*/ 2147483647 w 3884"/>
              <a:gd name="T21" fmla="*/ 2147483647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4"/>
          </a:solidFill>
          <a:ln w="9525">
            <a:solidFill>
              <a:schemeClr val="accent4"/>
            </a:solidFill>
            <a:round/>
            <a:headEnd/>
            <a:tailEnd/>
          </a:ln>
        </p:spPr>
        <p:txBody>
          <a:bodyPr wrap="square" lIns="125383" tIns="125383" rIns="125383" bIns="125383" anchor="ctr">
            <a:noAutofit/>
          </a:bodyPr>
          <a:lstStyle/>
          <a:p>
            <a:pPr algn="ctr" defTabSz="914377">
              <a:defRPr/>
            </a:pPr>
            <a:r>
              <a:rPr lang="en-US" sz="2000" b="1" dirty="0">
                <a:solidFill>
                  <a:srgbClr val="1E1E1E"/>
                </a:solidFill>
                <a:ea typeface="Loew" charset="0"/>
                <a:cs typeface="Loew" charset="0"/>
              </a:rPr>
              <a:t>Who will do the work?</a:t>
            </a:r>
          </a:p>
          <a:p>
            <a:pPr algn="ctr" defTabSz="914377">
              <a:defRPr/>
            </a:pPr>
            <a:r>
              <a:rPr lang="en-US" sz="2000" dirty="0">
                <a:solidFill>
                  <a:srgbClr val="1E1E1E"/>
                </a:solidFill>
                <a:ea typeface="Loew" charset="0"/>
                <a:cs typeface="Loew" charset="0"/>
              </a:rPr>
              <a:t>F/P Timers</a:t>
            </a:r>
          </a:p>
          <a:p>
            <a:pPr algn="ctr" defTabSz="914377">
              <a:defRPr/>
            </a:pPr>
            <a:r>
              <a:rPr lang="en-US" sz="2000" dirty="0">
                <a:solidFill>
                  <a:srgbClr val="1E1E1E"/>
                </a:solidFill>
                <a:ea typeface="Loew" charset="0"/>
                <a:cs typeface="Loew" charset="0"/>
              </a:rPr>
              <a:t>Joint Ventures</a:t>
            </a:r>
          </a:p>
          <a:p>
            <a:pPr algn="ctr" defTabSz="914377">
              <a:defRPr/>
            </a:pPr>
            <a:r>
              <a:rPr lang="en-US" sz="2000" dirty="0">
                <a:solidFill>
                  <a:srgbClr val="1E1E1E"/>
                </a:solidFill>
                <a:ea typeface="Loew" charset="0"/>
                <a:cs typeface="Loew" charset="0"/>
              </a:rPr>
              <a:t>Contractors</a:t>
            </a:r>
          </a:p>
          <a:p>
            <a:pPr algn="ctr" defTabSz="914377">
              <a:defRPr/>
            </a:pPr>
            <a:r>
              <a:rPr lang="en-US" sz="2000" dirty="0">
                <a:solidFill>
                  <a:srgbClr val="1E1E1E"/>
                </a:solidFill>
                <a:ea typeface="Loew" charset="0"/>
                <a:cs typeface="Loew" charset="0"/>
              </a:rPr>
              <a:t>Freelancers</a:t>
            </a:r>
          </a:p>
          <a:p>
            <a:pPr algn="ctr" defTabSz="914377">
              <a:defRPr/>
            </a:pPr>
            <a:r>
              <a:rPr lang="en-US" sz="2000" dirty="0">
                <a:solidFill>
                  <a:srgbClr val="1E1E1E"/>
                </a:solidFill>
                <a:ea typeface="Loew" charset="0"/>
                <a:cs typeface="Loew" charset="0"/>
              </a:rPr>
              <a:t>Gig Workers</a:t>
            </a:r>
          </a:p>
          <a:p>
            <a:pPr algn="ctr" defTabSz="914377">
              <a:defRPr/>
            </a:pPr>
            <a:r>
              <a:rPr lang="en-US" sz="2000" dirty="0">
                <a:solidFill>
                  <a:srgbClr val="1E1E1E"/>
                </a:solidFill>
                <a:ea typeface="Loew" charset="0"/>
                <a:cs typeface="Loew" charset="0"/>
              </a:rPr>
              <a:t>Crowd Funders</a:t>
            </a:r>
          </a:p>
          <a:p>
            <a:pPr algn="ctr" defTabSz="914377">
              <a:defRPr/>
            </a:pPr>
            <a:r>
              <a:rPr lang="en-US" sz="2000" dirty="0">
                <a:solidFill>
                  <a:srgbClr val="1E1E1E"/>
                </a:solidFill>
                <a:ea typeface="Loew" charset="0"/>
                <a:cs typeface="Loew" charset="0"/>
              </a:rPr>
              <a:t>Millennials</a:t>
            </a:r>
          </a:p>
        </p:txBody>
      </p:sp>
      <p:sp>
        <p:nvSpPr>
          <p:cNvPr id="13" name="Freeform 31">
            <a:extLst>
              <a:ext uri="{FF2B5EF4-FFF2-40B4-BE49-F238E27FC236}">
                <a16:creationId xmlns:a16="http://schemas.microsoft.com/office/drawing/2014/main" xmlns="" id="{77351603-1A12-459C-80D8-FDD17BECF686}"/>
              </a:ext>
            </a:extLst>
          </p:cNvPr>
          <p:cNvSpPr>
            <a:spLocks/>
          </p:cNvSpPr>
          <p:nvPr/>
        </p:nvSpPr>
        <p:spPr bwMode="auto">
          <a:xfrm>
            <a:off x="142790" y="104312"/>
            <a:ext cx="2900521" cy="2686105"/>
          </a:xfrm>
          <a:custGeom>
            <a:avLst/>
            <a:gdLst>
              <a:gd name="T0" fmla="*/ 2147483647 w 3884"/>
              <a:gd name="T1" fmla="*/ 2147483647 h 1600"/>
              <a:gd name="T2" fmla="*/ 2147483647 w 3884"/>
              <a:gd name="T3" fmla="*/ 2147483647 h 1600"/>
              <a:gd name="T4" fmla="*/ 2147483647 w 3884"/>
              <a:gd name="T5" fmla="*/ 2147483647 h 1600"/>
              <a:gd name="T6" fmla="*/ 2147483647 w 3884"/>
              <a:gd name="T7" fmla="*/ 2147483647 h 1600"/>
              <a:gd name="T8" fmla="*/ 2147483647 w 3884"/>
              <a:gd name="T9" fmla="*/ 2147483647 h 1600"/>
              <a:gd name="T10" fmla="*/ 2147483647 w 3884"/>
              <a:gd name="T11" fmla="*/ 2147483647 h 1600"/>
              <a:gd name="T12" fmla="*/ 0 w 3884"/>
              <a:gd name="T13" fmla="*/ 2147483647 h 1600"/>
              <a:gd name="T14" fmla="*/ 2147483647 w 3884"/>
              <a:gd name="T15" fmla="*/ 2147483647 h 1600"/>
              <a:gd name="T16" fmla="*/ 2147483647 w 3884"/>
              <a:gd name="T17" fmla="*/ 2147483647 h 1600"/>
              <a:gd name="T18" fmla="*/ 2147483647 w 3884"/>
              <a:gd name="T19" fmla="*/ 2147483647 h 1600"/>
              <a:gd name="T20" fmla="*/ 2147483647 w 3884"/>
              <a:gd name="T21" fmla="*/ 2147483647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1"/>
          </a:solidFill>
          <a:ln w="9525">
            <a:solidFill>
              <a:schemeClr val="accent1"/>
            </a:solidFill>
            <a:round/>
            <a:headEnd/>
            <a:tailEnd/>
          </a:ln>
        </p:spPr>
        <p:txBody>
          <a:bodyPr wrap="square" lIns="125383" tIns="125383" rIns="125383" bIns="125383" anchor="ctr">
            <a:noAutofit/>
          </a:bodyPr>
          <a:lstStyle/>
          <a:p>
            <a:pPr algn="ctr" defTabSz="914377">
              <a:defRPr/>
            </a:pPr>
            <a:r>
              <a:rPr lang="en-US" sz="2000" b="1" dirty="0">
                <a:solidFill>
                  <a:srgbClr val="1E1E1E"/>
                </a:solidFill>
                <a:ea typeface="Loew" charset="0"/>
                <a:cs typeface="Loew" charset="0"/>
              </a:rPr>
              <a:t>What is work?</a:t>
            </a:r>
          </a:p>
          <a:p>
            <a:pPr algn="ctr" defTabSz="914377">
              <a:defRPr/>
            </a:pPr>
            <a:r>
              <a:rPr lang="en-US" sz="2000" dirty="0">
                <a:solidFill>
                  <a:srgbClr val="1E1E1E"/>
                </a:solidFill>
                <a:ea typeface="Loew" charset="0"/>
                <a:cs typeface="Loew" charset="0"/>
              </a:rPr>
              <a:t>Service and IP based economy</a:t>
            </a:r>
          </a:p>
          <a:p>
            <a:pPr algn="ctr" defTabSz="914377">
              <a:defRPr/>
            </a:pPr>
            <a:r>
              <a:rPr lang="en-US" sz="2000" dirty="0">
                <a:solidFill>
                  <a:srgbClr val="1E1E1E"/>
                </a:solidFill>
                <a:ea typeface="Loew" charset="0"/>
                <a:cs typeface="Loew" charset="0"/>
              </a:rPr>
              <a:t>Social, Integrative and hybrid skills</a:t>
            </a:r>
          </a:p>
        </p:txBody>
      </p:sp>
      <p:sp>
        <p:nvSpPr>
          <p:cNvPr id="19" name="Freeform 32">
            <a:extLst>
              <a:ext uri="{FF2B5EF4-FFF2-40B4-BE49-F238E27FC236}">
                <a16:creationId xmlns:a16="http://schemas.microsoft.com/office/drawing/2014/main" xmlns="" id="{3499845F-D0AB-4603-AF13-B52E7E2DBE8C}"/>
              </a:ext>
            </a:extLst>
          </p:cNvPr>
          <p:cNvSpPr>
            <a:spLocks/>
          </p:cNvSpPr>
          <p:nvPr/>
        </p:nvSpPr>
        <p:spPr bwMode="auto">
          <a:xfrm>
            <a:off x="7755211" y="2804931"/>
            <a:ext cx="3757795" cy="4067584"/>
          </a:xfrm>
          <a:custGeom>
            <a:avLst/>
            <a:gdLst>
              <a:gd name="T0" fmla="*/ 2147483647 w 3884"/>
              <a:gd name="T1" fmla="*/ 2147483647 h 1600"/>
              <a:gd name="T2" fmla="*/ 2147483647 w 3884"/>
              <a:gd name="T3" fmla="*/ 2147483647 h 1600"/>
              <a:gd name="T4" fmla="*/ 2147483647 w 3884"/>
              <a:gd name="T5" fmla="*/ 2147483647 h 1600"/>
              <a:gd name="T6" fmla="*/ 2147483647 w 3884"/>
              <a:gd name="T7" fmla="*/ 2147483647 h 1600"/>
              <a:gd name="T8" fmla="*/ 2147483647 w 3884"/>
              <a:gd name="T9" fmla="*/ 2147483647 h 1600"/>
              <a:gd name="T10" fmla="*/ 2147483647 w 3884"/>
              <a:gd name="T11" fmla="*/ 2147483647 h 1600"/>
              <a:gd name="T12" fmla="*/ 0 w 3884"/>
              <a:gd name="T13" fmla="*/ 2147483647 h 1600"/>
              <a:gd name="T14" fmla="*/ 2147483647 w 3884"/>
              <a:gd name="T15" fmla="*/ 2147483647 h 1600"/>
              <a:gd name="T16" fmla="*/ 2147483647 w 3884"/>
              <a:gd name="T17" fmla="*/ 2147483647 h 1600"/>
              <a:gd name="T18" fmla="*/ 2147483647 w 3884"/>
              <a:gd name="T19" fmla="*/ 2147483647 h 1600"/>
              <a:gd name="T20" fmla="*/ 2147483647 w 3884"/>
              <a:gd name="T21" fmla="*/ 2147483647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chemeClr val="accent3"/>
          </a:solidFill>
          <a:ln w="9525">
            <a:solidFill>
              <a:schemeClr val="accent3"/>
            </a:solidFill>
            <a:round/>
            <a:headEnd/>
            <a:tailEnd/>
          </a:ln>
        </p:spPr>
        <p:txBody>
          <a:bodyPr wrap="square" lIns="125383" tIns="125383" rIns="125383" bIns="125383" anchor="ctr">
            <a:noAutofit/>
          </a:bodyPr>
          <a:lstStyle/>
          <a:p>
            <a:pPr algn="ctr" defTabSz="626884">
              <a:defRPr/>
            </a:pPr>
            <a:r>
              <a:rPr lang="en-US" sz="2000" b="1" dirty="0">
                <a:solidFill>
                  <a:srgbClr val="1E1E1E"/>
                </a:solidFill>
                <a:ea typeface="Loew" charset="0"/>
                <a:cs typeface="Loew" charset="0"/>
              </a:rPr>
              <a:t>Where is the work done?</a:t>
            </a:r>
          </a:p>
          <a:p>
            <a:pPr algn="ctr" defTabSz="626884">
              <a:defRPr/>
            </a:pPr>
            <a:r>
              <a:rPr lang="en-US" sz="2000" dirty="0">
                <a:solidFill>
                  <a:srgbClr val="1E1E1E"/>
                </a:solidFill>
                <a:ea typeface="Loew" charset="0"/>
                <a:cs typeface="Loew" charset="0"/>
              </a:rPr>
              <a:t>Network of Teams</a:t>
            </a:r>
          </a:p>
          <a:p>
            <a:pPr algn="ctr" defTabSz="626884">
              <a:defRPr/>
            </a:pPr>
            <a:r>
              <a:rPr lang="en-US" sz="2000" dirty="0">
                <a:solidFill>
                  <a:srgbClr val="1E1E1E"/>
                </a:solidFill>
                <a:ea typeface="Loew" charset="0"/>
                <a:cs typeface="Loew" charset="0"/>
              </a:rPr>
              <a:t>Culture, Purpose and Inclusion</a:t>
            </a:r>
          </a:p>
          <a:p>
            <a:pPr algn="ctr" defTabSz="626884">
              <a:defRPr/>
            </a:pPr>
            <a:r>
              <a:rPr lang="en-US" sz="2000" dirty="0">
                <a:solidFill>
                  <a:srgbClr val="1E1E1E"/>
                </a:solidFill>
                <a:ea typeface="Loew" charset="0"/>
                <a:cs typeface="Loew" charset="0"/>
              </a:rPr>
              <a:t>Learning and personal re-invention</a:t>
            </a:r>
          </a:p>
          <a:p>
            <a:pPr algn="ctr" defTabSz="626884">
              <a:defRPr/>
            </a:pPr>
            <a:r>
              <a:rPr lang="en-US" sz="2000" dirty="0">
                <a:solidFill>
                  <a:srgbClr val="1E1E1E"/>
                </a:solidFill>
                <a:ea typeface="Loew" charset="0"/>
                <a:cs typeface="Loew" charset="0"/>
              </a:rPr>
              <a:t>Hack careers</a:t>
            </a:r>
          </a:p>
          <a:p>
            <a:pPr algn="ctr" defTabSz="626884">
              <a:defRPr/>
            </a:pPr>
            <a:r>
              <a:rPr lang="en-US" sz="2000" dirty="0">
                <a:solidFill>
                  <a:srgbClr val="1E1E1E"/>
                </a:solidFill>
                <a:ea typeface="Loew" charset="0"/>
                <a:cs typeface="Loew" charset="0"/>
              </a:rPr>
              <a:t>Design thinking to de-design jobs, work and leadership</a:t>
            </a:r>
          </a:p>
        </p:txBody>
      </p:sp>
    </p:spTree>
    <p:extLst>
      <p:ext uri="{BB962C8B-B14F-4D97-AF65-F5344CB8AC3E}">
        <p14:creationId xmlns:p14="http://schemas.microsoft.com/office/powerpoint/2010/main" val="332472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1752600"/>
            <a:ext cx="5791200" cy="2819400"/>
          </a:xfrm>
        </p:spPr>
        <p:txBody>
          <a:bodyPr/>
          <a:lstStyle/>
          <a:p>
            <a:r>
              <a:rPr lang="en-US" sz="3000" dirty="0"/>
              <a:t>How do we ensure that apprenticeships are fit for purpose and can adapt to the speed of change and what are the essentials in delivery models to maintain quality? </a:t>
            </a:r>
          </a:p>
        </p:txBody>
      </p:sp>
      <p:pic>
        <p:nvPicPr>
          <p:cNvPr id="5" name="Picture Placeholder 4" descr="A picture containing person, cup, coffee, indoor&#10;&#10;Description automatically generated">
            <a:extLst>
              <a:ext uri="{FF2B5EF4-FFF2-40B4-BE49-F238E27FC236}">
                <a16:creationId xmlns:a16="http://schemas.microsoft.com/office/drawing/2014/main" xmlns="" id="{00AF5932-1BCB-470A-96B1-50343DF5C22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pic>
        <p:nvPicPr>
          <p:cNvPr id="6" name="Picture Placeholder 5" descr="A picture containing indoor, person, table, wall&#10;&#10;Description automatically generated">
            <a:extLst>
              <a:ext uri="{FF2B5EF4-FFF2-40B4-BE49-F238E27FC236}">
                <a16:creationId xmlns:a16="http://schemas.microsoft.com/office/drawing/2014/main" xmlns="" id="{7E714FB0-532A-455F-B693-FDFDE5CBCB2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24882"/>
            <a:ext cx="4206205" cy="6882881"/>
          </a:xfrm>
          <a:prstGeom prst="rect">
            <a:avLst/>
          </a:prstGeom>
        </p:spPr>
      </p:pic>
    </p:spTree>
    <p:extLst>
      <p:ext uri="{BB962C8B-B14F-4D97-AF65-F5344CB8AC3E}">
        <p14:creationId xmlns:p14="http://schemas.microsoft.com/office/powerpoint/2010/main" val="2603502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6"/>
          </p:nvPr>
        </p:nvSpPr>
        <p:spPr/>
        <p:txBody>
          <a:bodyPr/>
          <a:lstStyle/>
          <a:p>
            <a:fld id="{BCA63E6C-4884-4C4F-AFEB-56C73B95CA56}" type="datetime1">
              <a:rPr lang="en-US" smtClean="0">
                <a:solidFill>
                  <a:srgbClr val="828282"/>
                </a:solidFill>
              </a:rPr>
              <a:pPr/>
              <a:t>10/6/2019</a:t>
            </a:fld>
            <a:endParaRPr lang="en-US" dirty="0">
              <a:solidFill>
                <a:srgbClr val="828282"/>
              </a:solidFill>
            </a:endParaRPr>
          </a:p>
        </p:txBody>
      </p:sp>
      <p:sp>
        <p:nvSpPr>
          <p:cNvPr id="5" name="Slide Number Placeholder 4"/>
          <p:cNvSpPr>
            <a:spLocks noGrp="1"/>
          </p:cNvSpPr>
          <p:nvPr>
            <p:ph type="sldNum" sz="quarter" idx="18"/>
          </p:nvPr>
        </p:nvSpPr>
        <p:spPr/>
        <p:txBody>
          <a:bodyPr/>
          <a:lstStyle/>
          <a:p>
            <a:fld id="{CFD716F6-763E-9D44-9051-BA4FA078C8FE}" type="slidenum">
              <a:rPr lang="en-US" smtClean="0">
                <a:solidFill>
                  <a:srgbClr val="828282"/>
                </a:solidFill>
              </a:rPr>
              <a:pPr/>
              <a:t>9</a:t>
            </a:fld>
            <a:endParaRPr lang="en-US" dirty="0">
              <a:solidFill>
                <a:srgbClr val="828282"/>
              </a:solidFill>
            </a:endParaRPr>
          </a:p>
        </p:txBody>
      </p:sp>
      <p:sp>
        <p:nvSpPr>
          <p:cNvPr id="2" name="Title 1"/>
          <p:cNvSpPr>
            <a:spLocks noGrp="1"/>
          </p:cNvSpPr>
          <p:nvPr>
            <p:ph type="title"/>
          </p:nvPr>
        </p:nvSpPr>
        <p:spPr>
          <a:xfrm>
            <a:off x="1905000" y="254184"/>
            <a:ext cx="7511091" cy="1117416"/>
          </a:xfrm>
        </p:spPr>
        <p:txBody>
          <a:bodyPr/>
          <a:lstStyle/>
          <a:p>
            <a:r>
              <a:rPr lang="en-US" dirty="0" smtClean="0"/>
              <a:t>Apprenticeship – Definition / purpose ??</a:t>
            </a:r>
            <a:endParaRPr lang="en-US" dirty="0"/>
          </a:p>
        </p:txBody>
      </p:sp>
      <p:sp>
        <p:nvSpPr>
          <p:cNvPr id="4" name="Rectangle 3"/>
          <p:cNvSpPr/>
          <p:nvPr/>
        </p:nvSpPr>
        <p:spPr>
          <a:xfrm>
            <a:off x="1981200" y="1524001"/>
            <a:ext cx="8686800" cy="5016758"/>
          </a:xfrm>
          <a:prstGeom prst="rect">
            <a:avLst/>
          </a:prstGeom>
        </p:spPr>
        <p:txBody>
          <a:bodyPr wrap="square">
            <a:spAutoFit/>
          </a:bodyPr>
          <a:lstStyle/>
          <a:p>
            <a:pPr defTabSz="914377">
              <a:defRPr/>
            </a:pPr>
            <a:r>
              <a:rPr lang="en-US" sz="1600" dirty="0">
                <a:solidFill>
                  <a:srgbClr val="1E1E1E"/>
                </a:solidFill>
              </a:rPr>
              <a:t>An apprenticeship is a system of training a new generation of practitioners of a trade or profession with on-the-job training and often some accompanying study (classroom work and reading). </a:t>
            </a:r>
          </a:p>
          <a:p>
            <a:pPr defTabSz="914377">
              <a:defRPr/>
            </a:pPr>
            <a:endParaRPr lang="en-US" sz="1600" dirty="0">
              <a:solidFill>
                <a:srgbClr val="1E1E1E"/>
              </a:solidFill>
            </a:endParaRPr>
          </a:p>
          <a:p>
            <a:pPr defTabSz="914377">
              <a:defRPr/>
            </a:pPr>
            <a:r>
              <a:rPr lang="en-US" sz="1600" dirty="0">
                <a:solidFill>
                  <a:srgbClr val="1E1E1E"/>
                </a:solidFill>
              </a:rPr>
              <a:t>Apprenticeships can also enable practitioners to gain a license to practice in a regulated profession. </a:t>
            </a:r>
          </a:p>
          <a:p>
            <a:pPr defTabSz="914377">
              <a:defRPr/>
            </a:pPr>
            <a:endParaRPr lang="en-US" sz="1600" dirty="0">
              <a:solidFill>
                <a:srgbClr val="1E1E1E"/>
              </a:solidFill>
            </a:endParaRPr>
          </a:p>
          <a:p>
            <a:pPr defTabSz="914377">
              <a:defRPr/>
            </a:pPr>
            <a:r>
              <a:rPr lang="en-US" sz="1600" dirty="0">
                <a:solidFill>
                  <a:srgbClr val="1E1E1E"/>
                </a:solidFill>
              </a:rPr>
              <a:t>Most of the apprentices training is done while working for an employer who helps the apprentices learn their trade or profession, in exchange for their continued labor for an agreed period after they have achieved measurable competencies. </a:t>
            </a:r>
          </a:p>
          <a:p>
            <a:pPr defTabSz="914377">
              <a:defRPr/>
            </a:pPr>
            <a:endParaRPr lang="en-US" sz="1600" dirty="0">
              <a:solidFill>
                <a:srgbClr val="1E1E1E"/>
              </a:solidFill>
            </a:endParaRPr>
          </a:p>
          <a:p>
            <a:pPr defTabSz="914377">
              <a:defRPr/>
            </a:pPr>
            <a:r>
              <a:rPr lang="en-US" sz="1600" dirty="0">
                <a:solidFill>
                  <a:srgbClr val="1E1E1E"/>
                </a:solidFill>
              </a:rPr>
              <a:t>Apprenticeship lengths vary significantly across sectors, professions, roles and cultures. People who successfully complete an apprenticeship in some cases can reach professional certification level of competence (fellowship). </a:t>
            </a:r>
          </a:p>
          <a:p>
            <a:pPr defTabSz="914377">
              <a:defRPr/>
            </a:pPr>
            <a:endParaRPr lang="en-US" sz="1600" dirty="0">
              <a:solidFill>
                <a:srgbClr val="1E1E1E"/>
              </a:solidFill>
            </a:endParaRPr>
          </a:p>
          <a:p>
            <a:pPr defTabSz="914377">
              <a:defRPr/>
            </a:pPr>
            <a:r>
              <a:rPr lang="en-US" sz="1600" dirty="0">
                <a:solidFill>
                  <a:srgbClr val="1E1E1E"/>
                </a:solidFill>
              </a:rPr>
              <a:t>In others can be offered a permanent job at the company that provided the placement. Although the formal boundaries and terminology of the apprentice/journeyman/master system often do not extend outside guilds and or trade unions, the concept of on-the-job training leading to competence over a period of years is found in any field of skilled labor.</a:t>
            </a:r>
          </a:p>
        </p:txBody>
      </p:sp>
    </p:spTree>
    <p:extLst>
      <p:ext uri="{BB962C8B-B14F-4D97-AF65-F5344CB8AC3E}">
        <p14:creationId xmlns:p14="http://schemas.microsoft.com/office/powerpoint/2010/main" val="22090208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ayMHNt3q9.9lY5JLmmdA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Rs7vJRl81.U6D40ZEIiXS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3kYHdQG4WlUlxcDRk8A4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M 2019">
  <a:themeElements>
    <a:clrScheme name="TM LLA 2017">
      <a:dk1>
        <a:srgbClr val="000000"/>
      </a:dk1>
      <a:lt1>
        <a:srgbClr val="FFFFFF"/>
      </a:lt1>
      <a:dk2>
        <a:srgbClr val="262626"/>
      </a:dk2>
      <a:lt2>
        <a:srgbClr val="F0F0F0"/>
      </a:lt2>
      <a:accent1>
        <a:srgbClr val="FFC000"/>
      </a:accent1>
      <a:accent2>
        <a:srgbClr val="FFE69E"/>
      </a:accent2>
      <a:accent3>
        <a:srgbClr val="C9A6E3"/>
      </a:accent3>
      <a:accent4>
        <a:srgbClr val="542378"/>
      </a:accent4>
      <a:accent5>
        <a:srgbClr val="46B4B9"/>
      </a:accent5>
      <a:accent6>
        <a:srgbClr val="DE1E69"/>
      </a:accent6>
      <a:hlink>
        <a:srgbClr val="46B4B9"/>
      </a:hlink>
      <a:folHlink>
        <a:srgbClr val="46B4B9"/>
      </a:folHlink>
    </a:clrScheme>
    <a:fontScheme name="TM 2017">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 2017" id="{77DC4250-534E-49FB-A2C7-09525C629B6D}" vid="{314E3047-E8D5-4A3A-B82F-CF5CE09CEA47}"/>
    </a:ext>
  </a:extLst>
</a:theme>
</file>

<file path=ppt/theme/theme3.xml><?xml version="1.0" encoding="utf-8"?>
<a:theme xmlns:a="http://schemas.openxmlformats.org/drawingml/2006/main" name="2_TM 2019">
  <a:themeElements>
    <a:clrScheme name="TM LLA 2017">
      <a:dk1>
        <a:srgbClr val="000000"/>
      </a:dk1>
      <a:lt1>
        <a:srgbClr val="FFFFFF"/>
      </a:lt1>
      <a:dk2>
        <a:srgbClr val="262626"/>
      </a:dk2>
      <a:lt2>
        <a:srgbClr val="F0F0F0"/>
      </a:lt2>
      <a:accent1>
        <a:srgbClr val="FFC000"/>
      </a:accent1>
      <a:accent2>
        <a:srgbClr val="FFE69E"/>
      </a:accent2>
      <a:accent3>
        <a:srgbClr val="C9A6E3"/>
      </a:accent3>
      <a:accent4>
        <a:srgbClr val="542378"/>
      </a:accent4>
      <a:accent5>
        <a:srgbClr val="46B4B9"/>
      </a:accent5>
      <a:accent6>
        <a:srgbClr val="DE1E69"/>
      </a:accent6>
      <a:hlink>
        <a:srgbClr val="46B4B9"/>
      </a:hlink>
      <a:folHlink>
        <a:srgbClr val="46B4B9"/>
      </a:folHlink>
    </a:clrScheme>
    <a:fontScheme name="TM 2017">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 2017" id="{77DC4250-534E-49FB-A2C7-09525C629B6D}" vid="{314E3047-E8D5-4A3A-B82F-CF5CE09CEA47}"/>
    </a:ext>
  </a:extLst>
</a:theme>
</file>

<file path=ppt/theme/theme4.xml><?xml version="1.0" encoding="utf-8"?>
<a:theme xmlns:a="http://schemas.openxmlformats.org/drawingml/2006/main" name="18_TM 2019">
  <a:themeElements>
    <a:clrScheme name="TM LLA 2017">
      <a:dk1>
        <a:srgbClr val="000000"/>
      </a:dk1>
      <a:lt1>
        <a:srgbClr val="FFFFFF"/>
      </a:lt1>
      <a:dk2>
        <a:srgbClr val="262626"/>
      </a:dk2>
      <a:lt2>
        <a:srgbClr val="F0F0F0"/>
      </a:lt2>
      <a:accent1>
        <a:srgbClr val="FFC000"/>
      </a:accent1>
      <a:accent2>
        <a:srgbClr val="FFE69E"/>
      </a:accent2>
      <a:accent3>
        <a:srgbClr val="C9A6E3"/>
      </a:accent3>
      <a:accent4>
        <a:srgbClr val="542378"/>
      </a:accent4>
      <a:accent5>
        <a:srgbClr val="46B4B9"/>
      </a:accent5>
      <a:accent6>
        <a:srgbClr val="DE1E69"/>
      </a:accent6>
      <a:hlink>
        <a:srgbClr val="46B4B9"/>
      </a:hlink>
      <a:folHlink>
        <a:srgbClr val="46B4B9"/>
      </a:folHlink>
    </a:clrScheme>
    <a:fontScheme name="TM 2017">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 2017" id="{77DC4250-534E-49FB-A2C7-09525C629B6D}" vid="{314E3047-E8D5-4A3A-B82F-CF5CE09CEA47}"/>
    </a:ext>
  </a:extLst>
</a:theme>
</file>

<file path=ppt/theme/theme5.xml><?xml version="1.0" encoding="utf-8"?>
<a:theme xmlns:a="http://schemas.openxmlformats.org/drawingml/2006/main" name="4_TM 2019">
  <a:themeElements>
    <a:clrScheme name="TM LLA 2017">
      <a:dk1>
        <a:srgbClr val="000000"/>
      </a:dk1>
      <a:lt1>
        <a:srgbClr val="FFFFFF"/>
      </a:lt1>
      <a:dk2>
        <a:srgbClr val="262626"/>
      </a:dk2>
      <a:lt2>
        <a:srgbClr val="F0F0F0"/>
      </a:lt2>
      <a:accent1>
        <a:srgbClr val="FFC000"/>
      </a:accent1>
      <a:accent2>
        <a:srgbClr val="FFE69E"/>
      </a:accent2>
      <a:accent3>
        <a:srgbClr val="C9A6E3"/>
      </a:accent3>
      <a:accent4>
        <a:srgbClr val="542378"/>
      </a:accent4>
      <a:accent5>
        <a:srgbClr val="46B4B9"/>
      </a:accent5>
      <a:accent6>
        <a:srgbClr val="DE1E69"/>
      </a:accent6>
      <a:hlink>
        <a:srgbClr val="46B4B9"/>
      </a:hlink>
      <a:folHlink>
        <a:srgbClr val="46B4B9"/>
      </a:folHlink>
    </a:clrScheme>
    <a:fontScheme name="TM 2017">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 2017" id="{77DC4250-534E-49FB-A2C7-09525C629B6D}" vid="{314E3047-E8D5-4A3A-B82F-CF5CE09CEA47}"/>
    </a:ext>
  </a:extLst>
</a:theme>
</file>

<file path=ppt/theme/theme6.xml><?xml version="1.0" encoding="utf-8"?>
<a:theme xmlns:a="http://schemas.openxmlformats.org/drawingml/2006/main" name="1_Office Theme">
  <a:themeElements>
    <a:clrScheme name="HWW 2017">
      <a:dk1>
        <a:srgbClr val="1E1E1E"/>
      </a:dk1>
      <a:lt1>
        <a:srgbClr val="FFFFFF"/>
      </a:lt1>
      <a:dk2>
        <a:srgbClr val="828282"/>
      </a:dk2>
      <a:lt2>
        <a:srgbClr val="114D97"/>
      </a:lt2>
      <a:accent1>
        <a:srgbClr val="00A8E1"/>
      </a:accent1>
      <a:accent2>
        <a:srgbClr val="EF7622"/>
      </a:accent2>
      <a:accent3>
        <a:srgbClr val="CE3262"/>
      </a:accent3>
      <a:accent4>
        <a:srgbClr val="84235E"/>
      </a:accent4>
      <a:accent5>
        <a:srgbClr val="FFFFFF"/>
      </a:accent5>
      <a:accent6>
        <a:srgbClr val="FFFFFF"/>
      </a:accent6>
      <a:hlink>
        <a:srgbClr val="CE3262"/>
      </a:hlink>
      <a:folHlink>
        <a:srgbClr val="84235E"/>
      </a:folHlink>
    </a:clrScheme>
    <a:fontScheme name="Hilton 2017 Aug">
      <a:majorFont>
        <a:latin typeface="Loew Heavy"/>
        <a:ea typeface=""/>
        <a:cs typeface=""/>
      </a:majorFont>
      <a:minorFont>
        <a:latin typeface="Loe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buClr>
            <a:schemeClr val="accent1"/>
          </a:buClr>
          <a:buFont typeface="Arial" charset="0"/>
          <a:buChar cha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HWW 2017">
      <a:dk1>
        <a:srgbClr val="1E1E1E"/>
      </a:dk1>
      <a:lt1>
        <a:srgbClr val="FFFFFF"/>
      </a:lt1>
      <a:dk2>
        <a:srgbClr val="828282"/>
      </a:dk2>
      <a:lt2>
        <a:srgbClr val="114D97"/>
      </a:lt2>
      <a:accent1>
        <a:srgbClr val="00A8E1"/>
      </a:accent1>
      <a:accent2>
        <a:srgbClr val="EF7622"/>
      </a:accent2>
      <a:accent3>
        <a:srgbClr val="CE3262"/>
      </a:accent3>
      <a:accent4>
        <a:srgbClr val="84235E"/>
      </a:accent4>
      <a:accent5>
        <a:srgbClr val="FFFFFF"/>
      </a:accent5>
      <a:accent6>
        <a:srgbClr val="FFFFFF"/>
      </a:accent6>
      <a:hlink>
        <a:srgbClr val="CE3262"/>
      </a:hlink>
      <a:folHlink>
        <a:srgbClr val="84235E"/>
      </a:folHlink>
    </a:clrScheme>
    <a:fontScheme name="Hilton 2017 Aug">
      <a:majorFont>
        <a:latin typeface="Loew Heavy"/>
        <a:ea typeface=""/>
        <a:cs typeface=""/>
      </a:majorFont>
      <a:minorFont>
        <a:latin typeface="Loe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buClr>
            <a:schemeClr val="accent1"/>
          </a:buClr>
          <a:buFont typeface="Arial" charset="0"/>
          <a:buChar char="•"/>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44E86DF67C1448920B2CDB039FCA1E" ma:contentTypeVersion="10" ma:contentTypeDescription="Create a new document." ma:contentTypeScope="" ma:versionID="182ba219a0e1f74fae455a56aa9b7ae6">
  <xsd:schema xmlns:xsd="http://www.w3.org/2001/XMLSchema" xmlns:xs="http://www.w3.org/2001/XMLSchema" xmlns:p="http://schemas.microsoft.com/office/2006/metadata/properties" xmlns:ns2="29b8850d-5b93-4276-beb6-6f0ab4eb9f9c" xmlns:ns3="b9b6d6f1-e443-4b32-9973-8fad49f517a2" targetNamespace="http://schemas.microsoft.com/office/2006/metadata/properties" ma:root="true" ma:fieldsID="fac5278db53acd0b4de8c7dd8491a0e4" ns2:_="" ns3:_="">
    <xsd:import namespace="29b8850d-5b93-4276-beb6-6f0ab4eb9f9c"/>
    <xsd:import namespace="b9b6d6f1-e443-4b32-9973-8fad49f517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8850d-5b93-4276-beb6-6f0ab4eb9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b6d6f1-e443-4b32-9973-8fad49f517a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595ADE-D7E7-464C-8D96-1D8684DBB633}">
  <ds:schemaRefs>
    <ds:schemaRef ds:uri="http://schemas.microsoft.com/sharepoint/v3/contenttype/forms"/>
  </ds:schemaRefs>
</ds:datastoreItem>
</file>

<file path=customXml/itemProps2.xml><?xml version="1.0" encoding="utf-8"?>
<ds:datastoreItem xmlns:ds="http://schemas.openxmlformats.org/officeDocument/2006/customXml" ds:itemID="{43172D94-4A6D-48C1-BF9D-A8B7EA7E3E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8850d-5b93-4276-beb6-6f0ab4eb9f9c"/>
    <ds:schemaRef ds:uri="b9b6d6f1-e443-4b32-9973-8fad49f51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B9C6FD-8E74-4F0D-BA33-AAD0037A4394}">
  <ds:schemaRefs>
    <ds:schemaRef ds:uri="http://schemas.microsoft.com/office/2006/metadata/properties"/>
    <ds:schemaRef ds:uri="29b8850d-5b93-4276-beb6-6f0ab4eb9f9c"/>
    <ds:schemaRef ds:uri="b9b6d6f1-e443-4b32-9973-8fad49f517a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7228</TotalTime>
  <Words>414</Words>
  <Application>Microsoft Office PowerPoint</Application>
  <PresentationFormat>Widescreen</PresentationFormat>
  <Paragraphs>82</Paragraphs>
  <Slides>12</Slides>
  <Notes>10</Notes>
  <HiddenSlides>0</HiddenSlides>
  <MMClips>0</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1</vt:i4>
      </vt:variant>
      <vt:variant>
        <vt:lpstr>Slide Titles</vt:lpstr>
      </vt:variant>
      <vt:variant>
        <vt:i4>12</vt:i4>
      </vt:variant>
    </vt:vector>
  </HeadingPairs>
  <TitlesOfParts>
    <vt:vector size="34" baseType="lpstr">
      <vt:lpstr>MS PGothic</vt:lpstr>
      <vt:lpstr>Arial</vt:lpstr>
      <vt:lpstr>Arial Black</vt:lpstr>
      <vt:lpstr>Calibri</vt:lpstr>
      <vt:lpstr>Calibri Light</vt:lpstr>
      <vt:lpstr>Lato Black</vt:lpstr>
      <vt:lpstr>Loew</vt:lpstr>
      <vt:lpstr>Loew Black</vt:lpstr>
      <vt:lpstr>Loew ExtraBold</vt:lpstr>
      <vt:lpstr>Loew Heavy</vt:lpstr>
      <vt:lpstr>Open Sans</vt:lpstr>
      <vt:lpstr>Simple Joys</vt:lpstr>
      <vt:lpstr>Times New Roman</vt:lpstr>
      <vt:lpstr>Wingdings</vt:lpstr>
      <vt:lpstr>Office Theme</vt:lpstr>
      <vt:lpstr>TM 2019</vt:lpstr>
      <vt:lpstr>2_TM 2019</vt:lpstr>
      <vt:lpstr>18_TM 2019</vt:lpstr>
      <vt:lpstr>4_TM 2019</vt:lpstr>
      <vt:lpstr>1_Office Theme</vt:lpstr>
      <vt:lpstr>2_Office Theme</vt:lpstr>
      <vt:lpstr>think-cell Slide</vt:lpstr>
      <vt:lpstr>Raytheon symposium 2019</vt:lpstr>
      <vt:lpstr>Learning Café Apprenticeships:  an age-old solution to 21st century challenges</vt:lpstr>
      <vt:lpstr>COMPANY OVERVIEW:</vt:lpstr>
      <vt:lpstr>PowerPoint Presentation</vt:lpstr>
      <vt:lpstr>PowerPoint Presentation</vt:lpstr>
      <vt:lpstr>What is the impact of the future of work on programs and how do we find the right balance between the needs of the economy, business and the employee?</vt:lpstr>
      <vt:lpstr>PowerPoint Presentation</vt:lpstr>
      <vt:lpstr>How do we ensure that apprenticeships are fit for purpose and can adapt to the speed of change and what are the essentials in delivery models to maintain quality? </vt:lpstr>
      <vt:lpstr>Apprenticeship – Definition / purpose ??</vt:lpstr>
      <vt:lpstr>How do we ensure that apprenticeships are fit for purpose and can adapt to the speed of change and what are the essentials in delivery models to maintain quality? </vt:lpstr>
      <vt:lpstr>Based on this mornings discussion – please complete the last sli.do poll.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Rampat</dc:creator>
  <cp:lastModifiedBy>Heike Kober</cp:lastModifiedBy>
  <cp:revision>122</cp:revision>
  <dcterms:created xsi:type="dcterms:W3CDTF">2016-05-31T14:10:55Z</dcterms:created>
  <dcterms:modified xsi:type="dcterms:W3CDTF">2019-10-06T16:21:12Z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0x0101000544E86DF67C1448920B2CDB039FCA1E</vt:lpwstr>
  </property>
</Properties>
</file>